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63" r:id="rId2"/>
    <p:sldId id="264" r:id="rId3"/>
    <p:sldId id="265" r:id="rId4"/>
    <p:sldId id="267" r:id="rId5"/>
    <p:sldId id="268" r:id="rId6"/>
  </p:sldIdLst>
  <p:sldSz cx="12192000" cy="6858000"/>
  <p:notesSz cx="9872663" cy="67976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ian Schmeizl" initials="CS" lastIdx="1" clrIdx="0">
    <p:extLst>
      <p:ext uri="{19B8F6BF-5375-455C-9EA6-DF929625EA0E}">
        <p15:presenceInfo xmlns:p15="http://schemas.microsoft.com/office/powerpoint/2012/main" userId="Christian Schmeiz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4278154" cy="341064"/>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5592224" y="1"/>
            <a:ext cx="4278154" cy="341064"/>
          </a:xfrm>
          <a:prstGeom prst="rect">
            <a:avLst/>
          </a:prstGeom>
        </p:spPr>
        <p:txBody>
          <a:bodyPr vert="horz" lIns="91440" tIns="45720" rIns="91440" bIns="45720" rtlCol="0"/>
          <a:lstStyle>
            <a:lvl1pPr algn="r">
              <a:defRPr sz="1200"/>
            </a:lvl1pPr>
          </a:lstStyle>
          <a:p>
            <a:fld id="{70BAA6A5-2057-44AA-9B55-38BD73BB1BFC}" type="datetimeFigureOut">
              <a:rPr lang="de-DE" smtClean="0"/>
              <a:t>21.10.2024</a:t>
            </a:fld>
            <a:endParaRPr lang="de-DE"/>
          </a:p>
        </p:txBody>
      </p:sp>
      <p:sp>
        <p:nvSpPr>
          <p:cNvPr id="4" name="Fußzeilenplatzhalter 3"/>
          <p:cNvSpPr>
            <a:spLocks noGrp="1"/>
          </p:cNvSpPr>
          <p:nvPr>
            <p:ph type="ftr" sz="quarter" idx="2"/>
          </p:nvPr>
        </p:nvSpPr>
        <p:spPr>
          <a:xfrm>
            <a:off x="0" y="6456612"/>
            <a:ext cx="4278154" cy="34106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5592224" y="6456612"/>
            <a:ext cx="4278154" cy="341063"/>
          </a:xfrm>
          <a:prstGeom prst="rect">
            <a:avLst/>
          </a:prstGeom>
        </p:spPr>
        <p:txBody>
          <a:bodyPr vert="horz" lIns="91440" tIns="45720" rIns="91440" bIns="45720" rtlCol="0" anchor="b"/>
          <a:lstStyle>
            <a:lvl1pPr algn="r">
              <a:defRPr sz="1200"/>
            </a:lvl1pPr>
          </a:lstStyle>
          <a:p>
            <a:fld id="{A6B9C3C8-0711-439D-A2DB-1875EFC35DCC}" type="slidenum">
              <a:rPr lang="de-DE" smtClean="0"/>
              <a:t>‹Nr.›</a:t>
            </a:fld>
            <a:endParaRPr lang="de-DE"/>
          </a:p>
        </p:txBody>
      </p:sp>
    </p:spTree>
    <p:extLst>
      <p:ext uri="{BB962C8B-B14F-4D97-AF65-F5344CB8AC3E}">
        <p14:creationId xmlns:p14="http://schemas.microsoft.com/office/powerpoint/2010/main" val="3510719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4278313" cy="34131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5592763" y="0"/>
            <a:ext cx="4278312" cy="341313"/>
          </a:xfrm>
          <a:prstGeom prst="rect">
            <a:avLst/>
          </a:prstGeom>
        </p:spPr>
        <p:txBody>
          <a:bodyPr vert="horz" lIns="91440" tIns="45720" rIns="91440" bIns="45720" rtlCol="0"/>
          <a:lstStyle>
            <a:lvl1pPr algn="r">
              <a:defRPr sz="1200"/>
            </a:lvl1pPr>
          </a:lstStyle>
          <a:p>
            <a:fld id="{A8D2B18C-03CA-4543-BAE3-C243774C57D9}" type="datetimeFigureOut">
              <a:rPr lang="de-DE" smtClean="0"/>
              <a:t>21.10.2024</a:t>
            </a:fld>
            <a:endParaRPr lang="de-DE"/>
          </a:p>
        </p:txBody>
      </p:sp>
      <p:sp>
        <p:nvSpPr>
          <p:cNvPr id="4" name="Folienbildplatzhalter 3"/>
          <p:cNvSpPr>
            <a:spLocks noGrp="1" noRot="1" noChangeAspect="1"/>
          </p:cNvSpPr>
          <p:nvPr>
            <p:ph type="sldImg" idx="2"/>
          </p:nvPr>
        </p:nvSpPr>
        <p:spPr>
          <a:xfrm>
            <a:off x="2897188" y="849313"/>
            <a:ext cx="4078287" cy="229393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987425" y="3271838"/>
            <a:ext cx="7897813" cy="2676525"/>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6456363"/>
            <a:ext cx="4278313" cy="34131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5592763" y="6456363"/>
            <a:ext cx="4278312" cy="341312"/>
          </a:xfrm>
          <a:prstGeom prst="rect">
            <a:avLst/>
          </a:prstGeom>
        </p:spPr>
        <p:txBody>
          <a:bodyPr vert="horz" lIns="91440" tIns="45720" rIns="91440" bIns="45720" rtlCol="0" anchor="b"/>
          <a:lstStyle>
            <a:lvl1pPr algn="r">
              <a:defRPr sz="1200"/>
            </a:lvl1pPr>
          </a:lstStyle>
          <a:p>
            <a:fld id="{56C4BF4F-F608-450B-8925-663EE9132CD5}" type="slidenum">
              <a:rPr lang="de-DE" smtClean="0"/>
              <a:t>‹Nr.›</a:t>
            </a:fld>
            <a:endParaRPr lang="de-DE"/>
          </a:p>
        </p:txBody>
      </p:sp>
    </p:spTree>
    <p:extLst>
      <p:ext uri="{BB962C8B-B14F-4D97-AF65-F5344CB8AC3E}">
        <p14:creationId xmlns:p14="http://schemas.microsoft.com/office/powerpoint/2010/main" val="640847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PlaceHolder 1"/>
          <p:cNvSpPr>
            <a:spLocks noGrp="1" noRot="1" noChangeAspect="1"/>
          </p:cNvSpPr>
          <p:nvPr>
            <p:ph type="sldImg"/>
          </p:nvPr>
        </p:nvSpPr>
        <p:spPr>
          <a:xfrm>
            <a:off x="685800" y="1143000"/>
            <a:ext cx="5486040" cy="3085920"/>
          </a:xfrm>
          <a:prstGeom prst="rect">
            <a:avLst/>
          </a:prstGeom>
          <a:ln w="0">
            <a:noFill/>
          </a:ln>
        </p:spPr>
      </p:sp>
      <p:sp>
        <p:nvSpPr>
          <p:cNvPr id="259" name="PlaceHolder 2"/>
          <p:cNvSpPr>
            <a:spLocks noGrp="1"/>
          </p:cNvSpPr>
          <p:nvPr>
            <p:ph type="body"/>
          </p:nvPr>
        </p:nvSpPr>
        <p:spPr>
          <a:xfrm>
            <a:off x="685800" y="4400640"/>
            <a:ext cx="5486040" cy="3600000"/>
          </a:xfrm>
          <a:prstGeom prst="rect">
            <a:avLst/>
          </a:prstGeom>
          <a:noFill/>
          <a:ln w="0">
            <a:noFill/>
          </a:ln>
        </p:spPr>
        <p:txBody>
          <a:bodyPr anchor="t">
            <a:noAutofit/>
          </a:bodyPr>
          <a:lstStyle/>
          <a:p>
            <a:pPr marL="216000" indent="0">
              <a:buNone/>
            </a:pPr>
            <a:endParaRPr lang="de-DE" sz="1800" b="0" strike="noStrike" spc="-1">
              <a:solidFill>
                <a:srgbClr val="000000"/>
              </a:solidFill>
              <a:latin typeface="Arial"/>
            </a:endParaRPr>
          </a:p>
        </p:txBody>
      </p:sp>
      <p:sp>
        <p:nvSpPr>
          <p:cNvPr id="260" name="PlaceHolder 3"/>
          <p:cNvSpPr>
            <a:spLocks noGrp="1"/>
          </p:cNvSpPr>
          <p:nvPr>
            <p:ph type="sldNum" idx="11"/>
          </p:nvPr>
        </p:nvSpPr>
        <p:spPr>
          <a:xfrm>
            <a:off x="3884760" y="8685360"/>
            <a:ext cx="2971440" cy="458280"/>
          </a:xfrm>
          <a:prstGeom prst="rect">
            <a:avLst/>
          </a:prstGeom>
          <a:noFill/>
          <a:ln w="0">
            <a:noFill/>
          </a:ln>
        </p:spPr>
        <p:txBody>
          <a:bodyPr anchor="b">
            <a:noAutofit/>
          </a:bodyPr>
          <a:lstStyle>
            <a:lvl1pPr indent="0" algn="r">
              <a:lnSpc>
                <a:spcPct val="100000"/>
              </a:lnSpc>
              <a:buNone/>
              <a:defRPr lang="de-DE" sz="1200" b="0" strike="noStrike" spc="-1">
                <a:solidFill>
                  <a:srgbClr val="000000"/>
                </a:solidFill>
                <a:latin typeface="+mn-lt"/>
                <a:ea typeface="+mn-ea"/>
              </a:defRPr>
            </a:lvl1pPr>
          </a:lstStyle>
          <a:p>
            <a:pPr indent="0" algn="r">
              <a:lnSpc>
                <a:spcPct val="100000"/>
              </a:lnSpc>
              <a:buNone/>
            </a:pPr>
            <a:fld id="{ED091942-E9A0-4C06-821A-AAF319FEC61E}" type="slidenum">
              <a:rPr lang="de-DE" sz="1200" b="0" strike="noStrike" spc="-1">
                <a:solidFill>
                  <a:srgbClr val="000000"/>
                </a:solidFill>
                <a:latin typeface="+mn-lt"/>
                <a:ea typeface="+mn-ea"/>
              </a:rPr>
              <a:t>2</a:t>
            </a:fld>
            <a:endParaRPr lang="de-DE" sz="1200" b="0" strike="noStrike" spc="-1">
              <a:solidFill>
                <a:srgbClr val="000000"/>
              </a:solidFill>
              <a:latin typeface="Times New Roman"/>
            </a:endParaRPr>
          </a:p>
        </p:txBody>
      </p:sp>
    </p:spTree>
    <p:extLst>
      <p:ext uri="{BB962C8B-B14F-4D97-AF65-F5344CB8AC3E}">
        <p14:creationId xmlns:p14="http://schemas.microsoft.com/office/powerpoint/2010/main" val="2607632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PlaceHolder 1"/>
          <p:cNvSpPr>
            <a:spLocks noGrp="1" noRot="1" noChangeAspect="1"/>
          </p:cNvSpPr>
          <p:nvPr>
            <p:ph type="sldImg"/>
          </p:nvPr>
        </p:nvSpPr>
        <p:spPr>
          <a:xfrm>
            <a:off x="685800" y="1143000"/>
            <a:ext cx="5486040" cy="3085920"/>
          </a:xfrm>
          <a:prstGeom prst="rect">
            <a:avLst/>
          </a:prstGeom>
          <a:ln w="0">
            <a:noFill/>
          </a:ln>
        </p:spPr>
      </p:sp>
      <p:sp>
        <p:nvSpPr>
          <p:cNvPr id="262" name="PlaceHolder 2"/>
          <p:cNvSpPr>
            <a:spLocks noGrp="1"/>
          </p:cNvSpPr>
          <p:nvPr>
            <p:ph type="body"/>
          </p:nvPr>
        </p:nvSpPr>
        <p:spPr>
          <a:xfrm>
            <a:off x="685800" y="4400640"/>
            <a:ext cx="5486040" cy="3600000"/>
          </a:xfrm>
          <a:prstGeom prst="rect">
            <a:avLst/>
          </a:prstGeom>
          <a:noFill/>
          <a:ln w="0">
            <a:noFill/>
          </a:ln>
        </p:spPr>
        <p:txBody>
          <a:bodyPr anchor="t">
            <a:noAutofit/>
          </a:bodyPr>
          <a:lstStyle/>
          <a:p>
            <a:pPr marL="216000" indent="0">
              <a:buNone/>
            </a:pPr>
            <a:endParaRPr lang="de-DE" sz="1800" b="0" strike="noStrike" spc="-1">
              <a:solidFill>
                <a:srgbClr val="000000"/>
              </a:solidFill>
              <a:latin typeface="Arial"/>
            </a:endParaRPr>
          </a:p>
        </p:txBody>
      </p:sp>
      <p:sp>
        <p:nvSpPr>
          <p:cNvPr id="263" name="PlaceHolder 3"/>
          <p:cNvSpPr>
            <a:spLocks noGrp="1"/>
          </p:cNvSpPr>
          <p:nvPr>
            <p:ph type="sldNum" idx="12"/>
          </p:nvPr>
        </p:nvSpPr>
        <p:spPr>
          <a:xfrm>
            <a:off x="3884760" y="8685360"/>
            <a:ext cx="2971440" cy="458280"/>
          </a:xfrm>
          <a:prstGeom prst="rect">
            <a:avLst/>
          </a:prstGeom>
          <a:noFill/>
          <a:ln w="0">
            <a:noFill/>
          </a:ln>
        </p:spPr>
        <p:txBody>
          <a:bodyPr anchor="b">
            <a:noAutofit/>
          </a:bodyPr>
          <a:lstStyle>
            <a:lvl1pPr indent="0" algn="r">
              <a:lnSpc>
                <a:spcPct val="100000"/>
              </a:lnSpc>
              <a:buNone/>
              <a:defRPr lang="de-DE" sz="1200" b="0" strike="noStrike" spc="-1">
                <a:solidFill>
                  <a:srgbClr val="000000"/>
                </a:solidFill>
                <a:latin typeface="+mn-lt"/>
                <a:ea typeface="+mn-ea"/>
              </a:defRPr>
            </a:lvl1pPr>
          </a:lstStyle>
          <a:p>
            <a:pPr indent="0" algn="r">
              <a:lnSpc>
                <a:spcPct val="100000"/>
              </a:lnSpc>
              <a:buNone/>
            </a:pPr>
            <a:fld id="{CFC77307-E293-4B58-8ADF-5A094249562F}" type="slidenum">
              <a:rPr lang="de-DE" sz="1200" b="0" strike="noStrike" spc="-1">
                <a:solidFill>
                  <a:srgbClr val="000000"/>
                </a:solidFill>
                <a:latin typeface="+mn-lt"/>
                <a:ea typeface="+mn-ea"/>
              </a:rPr>
              <a:t>3</a:t>
            </a:fld>
            <a:endParaRPr lang="de-DE" sz="1200" b="0" strike="noStrike" spc="-1">
              <a:solidFill>
                <a:srgbClr val="000000"/>
              </a:solidFill>
              <a:latin typeface="Times New Roman"/>
            </a:endParaRPr>
          </a:p>
        </p:txBody>
      </p:sp>
    </p:spTree>
    <p:extLst>
      <p:ext uri="{BB962C8B-B14F-4D97-AF65-F5344CB8AC3E}">
        <p14:creationId xmlns:p14="http://schemas.microsoft.com/office/powerpoint/2010/main" val="3155173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PlaceHolder 1"/>
          <p:cNvSpPr>
            <a:spLocks noGrp="1" noRot="1" noChangeAspect="1"/>
          </p:cNvSpPr>
          <p:nvPr>
            <p:ph type="sldImg"/>
          </p:nvPr>
        </p:nvSpPr>
        <p:spPr>
          <a:xfrm>
            <a:off x="685800" y="1143000"/>
            <a:ext cx="5486400" cy="3086100"/>
          </a:xfrm>
          <a:prstGeom prst="rect">
            <a:avLst/>
          </a:prstGeom>
          <a:ln w="0">
            <a:noFill/>
          </a:ln>
        </p:spPr>
      </p:sp>
      <p:sp>
        <p:nvSpPr>
          <p:cNvPr id="265" name="PlaceHolder 2"/>
          <p:cNvSpPr>
            <a:spLocks noGrp="1"/>
          </p:cNvSpPr>
          <p:nvPr>
            <p:ph type="body"/>
          </p:nvPr>
        </p:nvSpPr>
        <p:spPr>
          <a:xfrm>
            <a:off x="685800" y="4400640"/>
            <a:ext cx="5486040" cy="3600000"/>
          </a:xfrm>
          <a:prstGeom prst="rect">
            <a:avLst/>
          </a:prstGeom>
          <a:noFill/>
          <a:ln w="0">
            <a:noFill/>
          </a:ln>
        </p:spPr>
        <p:txBody>
          <a:bodyPr anchor="t">
            <a:noAutofit/>
          </a:bodyPr>
          <a:lstStyle/>
          <a:p>
            <a:pPr marL="216000" indent="0">
              <a:buNone/>
            </a:pPr>
            <a:endParaRPr lang="de-DE" sz="1800" b="0" strike="noStrike" spc="-1">
              <a:solidFill>
                <a:srgbClr val="000000"/>
              </a:solidFill>
              <a:latin typeface="Arial"/>
            </a:endParaRPr>
          </a:p>
        </p:txBody>
      </p:sp>
      <p:sp>
        <p:nvSpPr>
          <p:cNvPr id="266" name="PlaceHolder 3"/>
          <p:cNvSpPr>
            <a:spLocks noGrp="1"/>
          </p:cNvSpPr>
          <p:nvPr>
            <p:ph type="sldNum" idx="13"/>
          </p:nvPr>
        </p:nvSpPr>
        <p:spPr>
          <a:xfrm>
            <a:off x="3884760" y="8685360"/>
            <a:ext cx="2971440" cy="458280"/>
          </a:xfrm>
          <a:prstGeom prst="rect">
            <a:avLst/>
          </a:prstGeom>
          <a:noFill/>
          <a:ln w="0">
            <a:noFill/>
          </a:ln>
        </p:spPr>
        <p:txBody>
          <a:bodyPr anchor="b">
            <a:noAutofit/>
          </a:bodyPr>
          <a:lstStyle>
            <a:lvl1pPr indent="0" algn="r">
              <a:lnSpc>
                <a:spcPct val="100000"/>
              </a:lnSpc>
              <a:buNone/>
              <a:defRPr lang="de-DE" sz="1200" b="0" strike="noStrike" spc="-1">
                <a:solidFill>
                  <a:srgbClr val="000000"/>
                </a:solidFill>
                <a:latin typeface="+mn-lt"/>
                <a:ea typeface="+mn-ea"/>
              </a:defRPr>
            </a:lvl1pPr>
          </a:lstStyle>
          <a:p>
            <a:pPr indent="0" algn="r">
              <a:lnSpc>
                <a:spcPct val="100000"/>
              </a:lnSpc>
              <a:buNone/>
            </a:pPr>
            <a:fld id="{DFCCE75D-8BED-401C-82C5-8D04668172B5}" type="slidenum">
              <a:rPr lang="de-DE" sz="1200" b="0" strike="noStrike" spc="-1">
                <a:solidFill>
                  <a:srgbClr val="000000"/>
                </a:solidFill>
                <a:latin typeface="+mn-lt"/>
                <a:ea typeface="+mn-ea"/>
              </a:rPr>
              <a:t>4</a:t>
            </a:fld>
            <a:endParaRPr lang="de-DE" sz="1200" b="0" strike="noStrike" spc="-1">
              <a:solidFill>
                <a:srgbClr val="000000"/>
              </a:solidFill>
              <a:latin typeface="Times New Roman"/>
            </a:endParaRPr>
          </a:p>
        </p:txBody>
      </p:sp>
    </p:spTree>
    <p:extLst>
      <p:ext uri="{BB962C8B-B14F-4D97-AF65-F5344CB8AC3E}">
        <p14:creationId xmlns:p14="http://schemas.microsoft.com/office/powerpoint/2010/main" val="1691890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PlaceHolder 1"/>
          <p:cNvSpPr>
            <a:spLocks noGrp="1" noRot="1" noChangeAspect="1"/>
          </p:cNvSpPr>
          <p:nvPr>
            <p:ph type="sldImg"/>
          </p:nvPr>
        </p:nvSpPr>
        <p:spPr>
          <a:xfrm>
            <a:off x="685800" y="1143000"/>
            <a:ext cx="5486400" cy="3086100"/>
          </a:xfrm>
          <a:prstGeom prst="rect">
            <a:avLst/>
          </a:prstGeom>
          <a:ln w="0">
            <a:noFill/>
          </a:ln>
        </p:spPr>
      </p:sp>
      <p:sp>
        <p:nvSpPr>
          <p:cNvPr id="268" name="PlaceHolder 2"/>
          <p:cNvSpPr>
            <a:spLocks noGrp="1"/>
          </p:cNvSpPr>
          <p:nvPr>
            <p:ph type="body"/>
          </p:nvPr>
        </p:nvSpPr>
        <p:spPr>
          <a:xfrm>
            <a:off x="685800" y="4400640"/>
            <a:ext cx="5486040" cy="3600000"/>
          </a:xfrm>
          <a:prstGeom prst="rect">
            <a:avLst/>
          </a:prstGeom>
          <a:noFill/>
          <a:ln w="0">
            <a:noFill/>
          </a:ln>
        </p:spPr>
        <p:txBody>
          <a:bodyPr anchor="t">
            <a:noAutofit/>
          </a:bodyPr>
          <a:lstStyle/>
          <a:p>
            <a:pPr marL="216000" indent="0">
              <a:buNone/>
            </a:pPr>
            <a:endParaRPr lang="de-DE" sz="1800" b="0" strike="noStrike" spc="-1">
              <a:solidFill>
                <a:srgbClr val="000000"/>
              </a:solidFill>
              <a:latin typeface="Arial"/>
            </a:endParaRPr>
          </a:p>
        </p:txBody>
      </p:sp>
      <p:sp>
        <p:nvSpPr>
          <p:cNvPr id="269" name="PlaceHolder 3"/>
          <p:cNvSpPr>
            <a:spLocks noGrp="1"/>
          </p:cNvSpPr>
          <p:nvPr>
            <p:ph type="sldNum" idx="14"/>
          </p:nvPr>
        </p:nvSpPr>
        <p:spPr>
          <a:xfrm>
            <a:off x="3884760" y="8685360"/>
            <a:ext cx="2971440" cy="458280"/>
          </a:xfrm>
          <a:prstGeom prst="rect">
            <a:avLst/>
          </a:prstGeom>
          <a:noFill/>
          <a:ln w="0">
            <a:noFill/>
          </a:ln>
        </p:spPr>
        <p:txBody>
          <a:bodyPr anchor="b">
            <a:noAutofit/>
          </a:bodyPr>
          <a:lstStyle>
            <a:lvl1pPr indent="0" algn="r">
              <a:lnSpc>
                <a:spcPct val="100000"/>
              </a:lnSpc>
              <a:buNone/>
              <a:defRPr lang="de-DE" sz="1200" b="0" strike="noStrike" spc="-1">
                <a:solidFill>
                  <a:srgbClr val="000000"/>
                </a:solidFill>
                <a:latin typeface="+mn-lt"/>
                <a:ea typeface="+mn-ea"/>
              </a:defRPr>
            </a:lvl1pPr>
          </a:lstStyle>
          <a:p>
            <a:pPr indent="0" algn="r">
              <a:lnSpc>
                <a:spcPct val="100000"/>
              </a:lnSpc>
              <a:buNone/>
            </a:pPr>
            <a:fld id="{5A48B85B-01F9-4A62-BE24-155C37369F7A}" type="slidenum">
              <a:rPr lang="de-DE" sz="1200" b="0" strike="noStrike" spc="-1">
                <a:solidFill>
                  <a:srgbClr val="000000"/>
                </a:solidFill>
                <a:latin typeface="+mn-lt"/>
                <a:ea typeface="+mn-ea"/>
              </a:rPr>
              <a:t>5</a:t>
            </a:fld>
            <a:endParaRPr lang="de-DE" sz="1200" b="0" strike="noStrike" spc="-1">
              <a:solidFill>
                <a:srgbClr val="000000"/>
              </a:solidFill>
              <a:latin typeface="Times New Roman"/>
            </a:endParaRPr>
          </a:p>
        </p:txBody>
      </p:sp>
    </p:spTree>
    <p:extLst>
      <p:ext uri="{BB962C8B-B14F-4D97-AF65-F5344CB8AC3E}">
        <p14:creationId xmlns:p14="http://schemas.microsoft.com/office/powerpoint/2010/main" val="428412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43BADB5-C8C9-440F-957F-3582DE580E67}" type="datetimeFigureOut">
              <a:rPr lang="de-DE" smtClean="0"/>
              <a:t>21.10.2024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6E984A1-4EB5-42BE-B6AA-4AD35B4B647C}" type="slidenum">
              <a:rPr lang="de-DE" smtClean="0"/>
              <a:t>‹Nr.›</a:t>
            </a:fld>
            <a:endParaRPr lang="de-DE"/>
          </a:p>
        </p:txBody>
      </p:sp>
    </p:spTree>
    <p:extLst>
      <p:ext uri="{BB962C8B-B14F-4D97-AF65-F5344CB8AC3E}">
        <p14:creationId xmlns:p14="http://schemas.microsoft.com/office/powerpoint/2010/main" val="3089059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3BADB5-C8C9-440F-957F-3582DE580E67}" type="datetimeFigureOut">
              <a:rPr lang="de-DE" smtClean="0"/>
              <a:t>21.10.2024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6E984A1-4EB5-42BE-B6AA-4AD35B4B647C}" type="slidenum">
              <a:rPr lang="de-DE" smtClean="0"/>
              <a:t>‹Nr.›</a:t>
            </a:fld>
            <a:endParaRPr lang="de-DE"/>
          </a:p>
        </p:txBody>
      </p:sp>
    </p:spTree>
    <p:extLst>
      <p:ext uri="{BB962C8B-B14F-4D97-AF65-F5344CB8AC3E}">
        <p14:creationId xmlns:p14="http://schemas.microsoft.com/office/powerpoint/2010/main" val="3142630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3BADB5-C8C9-440F-957F-3582DE580E67}" type="datetimeFigureOut">
              <a:rPr lang="de-DE" smtClean="0"/>
              <a:t>21.10.2024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6E984A1-4EB5-42BE-B6AA-4AD35B4B647C}" type="slidenum">
              <a:rPr lang="de-DE" smtClean="0"/>
              <a:t>‹Nr.›</a:t>
            </a:fld>
            <a:endParaRPr lang="de-DE"/>
          </a:p>
        </p:txBody>
      </p:sp>
    </p:spTree>
    <p:extLst>
      <p:ext uri="{BB962C8B-B14F-4D97-AF65-F5344CB8AC3E}">
        <p14:creationId xmlns:p14="http://schemas.microsoft.com/office/powerpoint/2010/main" val="3389686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8" name="PlaceHolder 1"/>
          <p:cNvSpPr>
            <a:spLocks noGrp="1"/>
          </p:cNvSpPr>
          <p:nvPr>
            <p:ph type="title"/>
          </p:nvPr>
        </p:nvSpPr>
        <p:spPr>
          <a:xfrm>
            <a:off x="1506960" y="2404440"/>
            <a:ext cx="7766640" cy="1645920"/>
          </a:xfrm>
          <a:prstGeom prst="rect">
            <a:avLst/>
          </a:prstGeom>
          <a:noFill/>
          <a:ln w="0">
            <a:noFill/>
          </a:ln>
        </p:spPr>
        <p:txBody>
          <a:bodyPr lIns="0" tIns="0" rIns="0" bIns="0" anchor="ctr">
            <a:noAutofit/>
          </a:bodyPr>
          <a:lstStyle/>
          <a:p>
            <a:pPr indent="0">
              <a:buNone/>
            </a:pPr>
            <a:endParaRPr lang="en-US" sz="1800" b="0" strike="noStrike" spc="-1">
              <a:solidFill>
                <a:srgbClr val="000000"/>
              </a:solidFill>
              <a:latin typeface="Trebuchet MS"/>
            </a:endParaRPr>
          </a:p>
        </p:txBody>
      </p:sp>
      <p:sp>
        <p:nvSpPr>
          <p:cNvPr id="29"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de-DE"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4BB11304-8ABB-4DAD-A30F-444B42734DE5}" type="slidenum">
              <a:t>‹Nr.›</a:t>
            </a:fld>
            <a:endParaRPr/>
          </a:p>
        </p:txBody>
      </p:sp>
      <p:sp>
        <p:nvSpPr>
          <p:cNvPr id="6" name="PlaceHolder 5"/>
          <p:cNvSpPr>
            <a:spLocks noGrp="1"/>
          </p:cNvSpPr>
          <p:nvPr>
            <p:ph type="dt" idx="1"/>
          </p:nvPr>
        </p:nvSpPr>
        <p:spPr/>
        <p:txBody>
          <a:bodyPr/>
          <a:lstStyle/>
          <a:p>
            <a:endParaRPr/>
          </a:p>
        </p:txBody>
      </p:sp>
    </p:spTree>
    <p:extLst>
      <p:ext uri="{BB962C8B-B14F-4D97-AF65-F5344CB8AC3E}">
        <p14:creationId xmlns:p14="http://schemas.microsoft.com/office/powerpoint/2010/main" val="3122590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3BADB5-C8C9-440F-957F-3582DE580E67}" type="datetimeFigureOut">
              <a:rPr lang="de-DE" smtClean="0"/>
              <a:t>21.10.2024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6E984A1-4EB5-42BE-B6AA-4AD35B4B647C}" type="slidenum">
              <a:rPr lang="de-DE" smtClean="0"/>
              <a:t>‹Nr.›</a:t>
            </a:fld>
            <a:endParaRPr lang="de-DE"/>
          </a:p>
        </p:txBody>
      </p:sp>
    </p:spTree>
    <p:extLst>
      <p:ext uri="{BB962C8B-B14F-4D97-AF65-F5344CB8AC3E}">
        <p14:creationId xmlns:p14="http://schemas.microsoft.com/office/powerpoint/2010/main" val="532368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843BADB5-C8C9-440F-957F-3582DE580E67}" type="datetimeFigureOut">
              <a:rPr lang="de-DE" smtClean="0"/>
              <a:t>21.10.2024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6E984A1-4EB5-42BE-B6AA-4AD35B4B647C}" type="slidenum">
              <a:rPr lang="de-DE" smtClean="0"/>
              <a:t>‹Nr.›</a:t>
            </a:fld>
            <a:endParaRPr lang="de-DE"/>
          </a:p>
        </p:txBody>
      </p:sp>
    </p:spTree>
    <p:extLst>
      <p:ext uri="{BB962C8B-B14F-4D97-AF65-F5344CB8AC3E}">
        <p14:creationId xmlns:p14="http://schemas.microsoft.com/office/powerpoint/2010/main" val="1291691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43BADB5-C8C9-440F-957F-3582DE580E67}" type="datetimeFigureOut">
              <a:rPr lang="de-DE" smtClean="0"/>
              <a:t>21.10.2024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6E984A1-4EB5-42BE-B6AA-4AD35B4B647C}" type="slidenum">
              <a:rPr lang="de-DE" smtClean="0"/>
              <a:t>‹Nr.›</a:t>
            </a:fld>
            <a:endParaRPr lang="de-DE"/>
          </a:p>
        </p:txBody>
      </p:sp>
    </p:spTree>
    <p:extLst>
      <p:ext uri="{BB962C8B-B14F-4D97-AF65-F5344CB8AC3E}">
        <p14:creationId xmlns:p14="http://schemas.microsoft.com/office/powerpoint/2010/main" val="85037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43BADB5-C8C9-440F-957F-3582DE580E67}" type="datetimeFigureOut">
              <a:rPr lang="de-DE" smtClean="0"/>
              <a:t>21.10.2024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6E984A1-4EB5-42BE-B6AA-4AD35B4B647C}" type="slidenum">
              <a:rPr lang="de-DE" smtClean="0"/>
              <a:t>‹Nr.›</a:t>
            </a:fld>
            <a:endParaRPr lang="de-DE"/>
          </a:p>
        </p:txBody>
      </p:sp>
    </p:spTree>
    <p:extLst>
      <p:ext uri="{BB962C8B-B14F-4D97-AF65-F5344CB8AC3E}">
        <p14:creationId xmlns:p14="http://schemas.microsoft.com/office/powerpoint/2010/main" val="2349199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43BADB5-C8C9-440F-957F-3582DE580E67}" type="datetimeFigureOut">
              <a:rPr lang="de-DE" smtClean="0"/>
              <a:t>21.10.2024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6E984A1-4EB5-42BE-B6AA-4AD35B4B647C}" type="slidenum">
              <a:rPr lang="de-DE" smtClean="0"/>
              <a:t>‹Nr.›</a:t>
            </a:fld>
            <a:endParaRPr lang="de-DE"/>
          </a:p>
        </p:txBody>
      </p:sp>
    </p:spTree>
    <p:extLst>
      <p:ext uri="{BB962C8B-B14F-4D97-AF65-F5344CB8AC3E}">
        <p14:creationId xmlns:p14="http://schemas.microsoft.com/office/powerpoint/2010/main" val="74025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43BADB5-C8C9-440F-957F-3582DE580E67}" type="datetimeFigureOut">
              <a:rPr lang="de-DE" smtClean="0"/>
              <a:t>21.10.2024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6E984A1-4EB5-42BE-B6AA-4AD35B4B647C}" type="slidenum">
              <a:rPr lang="de-DE" smtClean="0"/>
              <a:t>‹Nr.›</a:t>
            </a:fld>
            <a:endParaRPr lang="de-DE"/>
          </a:p>
        </p:txBody>
      </p:sp>
    </p:spTree>
    <p:extLst>
      <p:ext uri="{BB962C8B-B14F-4D97-AF65-F5344CB8AC3E}">
        <p14:creationId xmlns:p14="http://schemas.microsoft.com/office/powerpoint/2010/main" val="1011604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43BADB5-C8C9-440F-957F-3582DE580E67}" type="datetimeFigureOut">
              <a:rPr lang="de-DE" smtClean="0"/>
              <a:t>21.10.2024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6E984A1-4EB5-42BE-B6AA-4AD35B4B647C}" type="slidenum">
              <a:rPr lang="de-DE" smtClean="0"/>
              <a:t>‹Nr.›</a:t>
            </a:fld>
            <a:endParaRPr lang="de-DE"/>
          </a:p>
        </p:txBody>
      </p:sp>
    </p:spTree>
    <p:extLst>
      <p:ext uri="{BB962C8B-B14F-4D97-AF65-F5344CB8AC3E}">
        <p14:creationId xmlns:p14="http://schemas.microsoft.com/office/powerpoint/2010/main" val="2973269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43BADB5-C8C9-440F-957F-3582DE580E67}" type="datetimeFigureOut">
              <a:rPr lang="de-DE" smtClean="0"/>
              <a:t>21.10.2024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6E984A1-4EB5-42BE-B6AA-4AD35B4B647C}" type="slidenum">
              <a:rPr lang="de-DE" smtClean="0"/>
              <a:t>‹Nr.›</a:t>
            </a:fld>
            <a:endParaRPr lang="de-DE"/>
          </a:p>
        </p:txBody>
      </p:sp>
    </p:spTree>
    <p:extLst>
      <p:ext uri="{BB962C8B-B14F-4D97-AF65-F5344CB8AC3E}">
        <p14:creationId xmlns:p14="http://schemas.microsoft.com/office/powerpoint/2010/main" val="236534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BADB5-C8C9-440F-957F-3582DE580E67}" type="datetimeFigureOut">
              <a:rPr lang="de-DE" smtClean="0"/>
              <a:t>21.10.2024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984A1-4EB5-42BE-B6AA-4AD35B4B647C}" type="slidenum">
              <a:rPr lang="de-DE" smtClean="0"/>
              <a:t>‹Nr.›</a:t>
            </a:fld>
            <a:endParaRPr lang="de-DE"/>
          </a:p>
        </p:txBody>
      </p:sp>
    </p:spTree>
    <p:extLst>
      <p:ext uri="{BB962C8B-B14F-4D97-AF65-F5344CB8AC3E}">
        <p14:creationId xmlns:p14="http://schemas.microsoft.com/office/powerpoint/2010/main" val="942307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1069920" y="1425960"/>
            <a:ext cx="7996320" cy="3009960"/>
          </a:xfrm>
          <a:prstGeom prst="rect">
            <a:avLst/>
          </a:prstGeom>
          <a:noFill/>
          <a:ln w="0">
            <a:noFill/>
          </a:ln>
        </p:spPr>
        <p:txBody>
          <a:bodyPr anchor="b">
            <a:noAutofit/>
          </a:bodyPr>
          <a:lstStyle/>
          <a:p>
            <a:pPr indent="0">
              <a:lnSpc>
                <a:spcPct val="100000"/>
              </a:lnSpc>
              <a:buNone/>
            </a:pPr>
            <a:r>
              <a:rPr lang="de-DE" sz="5400" b="0" strike="noStrike" spc="-1">
                <a:solidFill>
                  <a:schemeClr val="accent1"/>
                </a:solidFill>
                <a:latin typeface="Trebuchet MS"/>
              </a:rPr>
              <a:t>Auslandsaufenthalt</a:t>
            </a:r>
            <a:endParaRPr lang="en-US" sz="5400" b="0" strike="noStrike" spc="-1">
              <a:solidFill>
                <a:srgbClr val="000000"/>
              </a:solidFill>
              <a:latin typeface="Trebuchet MS"/>
            </a:endParaRPr>
          </a:p>
        </p:txBody>
      </p:sp>
      <p:pic>
        <p:nvPicPr>
          <p:cNvPr id="151" name="Picture 2" descr="https://gymnasiumfeldmoching.musin.de/wp-content/uploads/2020/05/Header-Front-scaled.jpg"/>
          <p:cNvPicPr/>
          <p:nvPr/>
        </p:nvPicPr>
        <p:blipFill>
          <a:blip r:embed="rId2"/>
          <a:stretch/>
        </p:blipFill>
        <p:spPr>
          <a:xfrm>
            <a:off x="0" y="-18720"/>
            <a:ext cx="12200760" cy="1086480"/>
          </a:xfrm>
          <a:prstGeom prst="rect">
            <a:avLst/>
          </a:prstGeom>
          <a:ln w="0">
            <a:noFill/>
          </a:ln>
        </p:spPr>
      </p:pic>
      <p:sp>
        <p:nvSpPr>
          <p:cNvPr id="152" name="Rechteck 3"/>
          <p:cNvSpPr/>
          <p:nvPr/>
        </p:nvSpPr>
        <p:spPr>
          <a:xfrm>
            <a:off x="9225360" y="1068120"/>
            <a:ext cx="2966040" cy="2256120"/>
          </a:xfrm>
          <a:prstGeom prst="rect">
            <a:avLst/>
          </a:prstGeom>
          <a:solidFill>
            <a:schemeClr val="bg1"/>
          </a:solidFill>
          <a:ln cap="rnd">
            <a:solidFill>
              <a:srgbClr val="FFFFFF"/>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de-DE" sz="1800" b="0" strike="noStrike" spc="-1">
              <a:solidFill>
                <a:schemeClr val="lt1"/>
              </a:solidFill>
              <a:latin typeface="Trebuchet MS"/>
            </a:endParaRPr>
          </a:p>
        </p:txBody>
      </p:sp>
    </p:spTree>
    <p:extLst>
      <p:ext uri="{BB962C8B-B14F-4D97-AF65-F5344CB8AC3E}">
        <p14:creationId xmlns:p14="http://schemas.microsoft.com/office/powerpoint/2010/main" val="1682514277"/>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extfeld 9"/>
          <p:cNvSpPr/>
          <p:nvPr/>
        </p:nvSpPr>
        <p:spPr>
          <a:xfrm>
            <a:off x="439920" y="681840"/>
            <a:ext cx="8986680" cy="69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de-DE" sz="2000" b="1" u="sng" strike="noStrike" spc="-1">
                <a:solidFill>
                  <a:srgbClr val="000000"/>
                </a:solidFill>
                <a:uFillTx/>
                <a:latin typeface="Arial"/>
              </a:rPr>
              <a:t>Wichtige Aspekte bezüglich eines Auslandsaufenthaltes während der Schulzeit</a:t>
            </a:r>
            <a:endParaRPr lang="de-DE" sz="2000" b="0" strike="noStrike" spc="-1">
              <a:solidFill>
                <a:srgbClr val="000000"/>
              </a:solidFill>
              <a:latin typeface="Arial"/>
            </a:endParaRPr>
          </a:p>
        </p:txBody>
      </p:sp>
      <p:sp>
        <p:nvSpPr>
          <p:cNvPr id="154" name="Textfeld 10"/>
          <p:cNvSpPr/>
          <p:nvPr/>
        </p:nvSpPr>
        <p:spPr>
          <a:xfrm>
            <a:off x="676440" y="1666440"/>
            <a:ext cx="9232200" cy="2284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1800" b="1" u="sng" strike="noStrike" spc="-1">
                <a:solidFill>
                  <a:srgbClr val="000000"/>
                </a:solidFill>
                <a:uFillTx/>
                <a:latin typeface="Arial"/>
              </a:rPr>
              <a:t>1. Voraussetzungen</a:t>
            </a:r>
            <a:endParaRPr lang="de-DE" sz="1800" b="0" strike="noStrike" spc="-1">
              <a:solidFill>
                <a:srgbClr val="000000"/>
              </a:solidFill>
              <a:latin typeface="Arial"/>
            </a:endParaRPr>
          </a:p>
          <a:p>
            <a:pPr>
              <a:lnSpc>
                <a:spcPct val="100000"/>
              </a:lnSpc>
            </a:pPr>
            <a:endParaRPr lang="de-DE" sz="1800" b="0" strike="noStrike" spc="-1">
              <a:solidFill>
                <a:srgbClr val="000000"/>
              </a:solidFill>
              <a:latin typeface="Arial"/>
            </a:endParaRPr>
          </a:p>
          <a:p>
            <a:pPr marL="285840" indent="-285840">
              <a:lnSpc>
                <a:spcPct val="100000"/>
              </a:lnSpc>
              <a:buClr>
                <a:srgbClr val="000000"/>
              </a:buClr>
              <a:buFont typeface="Arial"/>
              <a:buChar char="•"/>
            </a:pPr>
            <a:r>
              <a:rPr lang="de-DE" sz="1800" b="0" strike="noStrike" spc="-1">
                <a:solidFill>
                  <a:srgbClr val="000000"/>
                </a:solidFill>
                <a:latin typeface="Arial"/>
              </a:rPr>
              <a:t>Im Gastland wird eine am Gymnasium unterrichtete Sprache gesprochen.</a:t>
            </a:r>
          </a:p>
          <a:p>
            <a:pPr marL="285840" indent="-285840">
              <a:lnSpc>
                <a:spcPct val="100000"/>
              </a:lnSpc>
              <a:buClr>
                <a:srgbClr val="000000"/>
              </a:buClr>
              <a:buFont typeface="Arial"/>
              <a:buChar char="•"/>
            </a:pPr>
            <a:r>
              <a:rPr lang="de-DE" sz="1800" b="0" strike="noStrike" spc="-1">
                <a:solidFill>
                  <a:srgbClr val="000000"/>
                </a:solidFill>
                <a:latin typeface="Arial"/>
              </a:rPr>
              <a:t>Der Besuch erfolgt an einer mit dem Gymnasium vergleichbaren Schule.</a:t>
            </a:r>
          </a:p>
          <a:p>
            <a:pPr marL="285840" indent="-285840">
              <a:lnSpc>
                <a:spcPct val="100000"/>
              </a:lnSpc>
              <a:buClr>
                <a:srgbClr val="000000"/>
              </a:buClr>
              <a:buFont typeface="Arial"/>
              <a:buChar char="•"/>
            </a:pPr>
            <a:r>
              <a:rPr lang="de-DE" sz="1800" b="0" strike="noStrike" spc="-1">
                <a:solidFill>
                  <a:srgbClr val="000000"/>
                </a:solidFill>
                <a:latin typeface="Arial"/>
              </a:rPr>
              <a:t>Die schulischen Leistungen sind mindestens solide bzw. gut.</a:t>
            </a:r>
          </a:p>
          <a:p>
            <a:pPr marL="285840" indent="-285840">
              <a:lnSpc>
                <a:spcPct val="100000"/>
              </a:lnSpc>
              <a:buClr>
                <a:srgbClr val="000000"/>
              </a:buClr>
              <a:buFont typeface="Arial"/>
              <a:buChar char="•"/>
            </a:pPr>
            <a:r>
              <a:rPr lang="de-DE" sz="1800" b="0" strike="noStrike" spc="-1">
                <a:solidFill>
                  <a:srgbClr val="000000"/>
                </a:solidFill>
                <a:latin typeface="Arial"/>
              </a:rPr>
              <a:t>Die Mindestaufenthaltsdauer beträgt in der Regel ein halbes Jahr, in Ausnahmefällen drei Monate.</a:t>
            </a:r>
          </a:p>
          <a:p>
            <a:pPr>
              <a:lnSpc>
                <a:spcPct val="100000"/>
              </a:lnSpc>
            </a:pPr>
            <a:endParaRPr lang="de-DE" sz="1800" b="0" strike="noStrike" spc="-1">
              <a:solidFill>
                <a:srgbClr val="000000"/>
              </a:solidFill>
              <a:latin typeface="Arial"/>
            </a:endParaRPr>
          </a:p>
        </p:txBody>
      </p:sp>
      <p:sp>
        <p:nvSpPr>
          <p:cNvPr id="155" name="Textfeld 1"/>
          <p:cNvSpPr/>
          <p:nvPr/>
        </p:nvSpPr>
        <p:spPr>
          <a:xfrm>
            <a:off x="678960" y="4005000"/>
            <a:ext cx="9229320" cy="2009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1800" b="1" u="sng" strike="noStrike" spc="-1">
                <a:solidFill>
                  <a:srgbClr val="000000"/>
                </a:solidFill>
                <a:uFillTx/>
                <a:latin typeface="Arial"/>
              </a:rPr>
              <a:t>2. Fristen</a:t>
            </a:r>
            <a:endParaRPr lang="de-DE" sz="1800" b="0" strike="noStrike" spc="-1">
              <a:solidFill>
                <a:srgbClr val="000000"/>
              </a:solidFill>
              <a:latin typeface="Arial"/>
            </a:endParaRPr>
          </a:p>
          <a:p>
            <a:pPr>
              <a:lnSpc>
                <a:spcPct val="100000"/>
              </a:lnSpc>
            </a:pPr>
            <a:endParaRPr lang="de-DE" sz="1800" b="0" strike="noStrike" spc="-1">
              <a:solidFill>
                <a:srgbClr val="000000"/>
              </a:solidFill>
              <a:latin typeface="Arial"/>
            </a:endParaRPr>
          </a:p>
          <a:p>
            <a:pPr marL="285840" indent="-285840">
              <a:lnSpc>
                <a:spcPct val="100000"/>
              </a:lnSpc>
              <a:buClr>
                <a:srgbClr val="000000"/>
              </a:buClr>
              <a:buFont typeface="Arial"/>
              <a:buChar char="•"/>
            </a:pPr>
            <a:r>
              <a:rPr lang="de-DE" sz="1800" b="0" strike="noStrike" spc="-1">
                <a:solidFill>
                  <a:srgbClr val="000000"/>
                </a:solidFill>
                <a:latin typeface="Arial"/>
              </a:rPr>
              <a:t>Anträge für einen Auslandsaufenthalt mit Beginn des Austausches zum Schuljahresbeginn: </a:t>
            </a:r>
            <a:r>
              <a:rPr lang="de-DE" sz="1800" b="0" u="sng" strike="noStrike" spc="-1">
                <a:solidFill>
                  <a:srgbClr val="000000"/>
                </a:solidFill>
                <a:uFillTx/>
                <a:latin typeface="Arial"/>
              </a:rPr>
              <a:t>spätestens 1. März</a:t>
            </a:r>
            <a:endParaRPr lang="de-DE" sz="1800" b="0" strike="noStrike" spc="-1">
              <a:solidFill>
                <a:srgbClr val="000000"/>
              </a:solidFill>
              <a:latin typeface="Arial"/>
            </a:endParaRPr>
          </a:p>
          <a:p>
            <a:pPr marL="285840" indent="-285840">
              <a:lnSpc>
                <a:spcPct val="100000"/>
              </a:lnSpc>
              <a:buClr>
                <a:srgbClr val="000000"/>
              </a:buClr>
              <a:buFont typeface="Arial"/>
              <a:buChar char="•"/>
            </a:pPr>
            <a:r>
              <a:rPr lang="de-DE" sz="1800" b="0" strike="noStrike" spc="-1">
                <a:solidFill>
                  <a:srgbClr val="000000"/>
                </a:solidFill>
                <a:latin typeface="Arial"/>
              </a:rPr>
              <a:t>Anträge für einen Auslandsaufenthalt zum Halbjahr: </a:t>
            </a:r>
            <a:r>
              <a:rPr lang="de-DE" sz="1800" b="0" u="sng" strike="noStrike" spc="-1">
                <a:solidFill>
                  <a:srgbClr val="000000"/>
                </a:solidFill>
                <a:uFillTx/>
                <a:latin typeface="Arial"/>
              </a:rPr>
              <a:t>spätestens 1.Oktober </a:t>
            </a:r>
            <a:endParaRPr lang="de-DE" sz="1800" b="0" strike="noStrike" spc="-1">
              <a:solidFill>
                <a:srgbClr val="000000"/>
              </a:solidFill>
              <a:latin typeface="Arial"/>
            </a:endParaRPr>
          </a:p>
          <a:p>
            <a:pPr marL="285840" indent="-285840">
              <a:lnSpc>
                <a:spcPct val="100000"/>
              </a:lnSpc>
              <a:buClr>
                <a:srgbClr val="000000"/>
              </a:buClr>
              <a:buFont typeface="Arial"/>
              <a:buChar char="•"/>
            </a:pPr>
            <a:r>
              <a:rPr lang="de-DE" sz="1800" b="0" strike="noStrike" spc="-1">
                <a:solidFill>
                  <a:srgbClr val="000000"/>
                </a:solidFill>
                <a:latin typeface="Arial"/>
              </a:rPr>
              <a:t>Bei Verlängerung eines halbjährigen Aufenthalts muss hierzu </a:t>
            </a:r>
            <a:r>
              <a:rPr lang="de-DE" sz="1800" b="0" u="sng" strike="noStrike" spc="-1">
                <a:solidFill>
                  <a:srgbClr val="000000"/>
                </a:solidFill>
                <a:uFillTx/>
                <a:latin typeface="Arial"/>
              </a:rPr>
              <a:t>frühestmöglich</a:t>
            </a:r>
            <a:r>
              <a:rPr lang="de-DE" sz="1800" b="0" strike="noStrike" spc="-1">
                <a:solidFill>
                  <a:srgbClr val="000000"/>
                </a:solidFill>
                <a:latin typeface="Arial"/>
              </a:rPr>
              <a:t> der Antrag bei der Schulleitung gestellt werden.</a:t>
            </a:r>
          </a:p>
        </p:txBody>
      </p:sp>
    </p:spTree>
    <p:extLst>
      <p:ext uri="{BB962C8B-B14F-4D97-AF65-F5344CB8AC3E}">
        <p14:creationId xmlns:p14="http://schemas.microsoft.com/office/powerpoint/2010/main" val="3930695206"/>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5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54">
                                            <p:txEl>
                                              <p:pRg st="2" end="2"/>
                                            </p:txEl>
                                          </p:spTgt>
                                        </p:tgtEl>
                                        <p:attrNameLst>
                                          <p:attrName>style.visibility</p:attrName>
                                        </p:attrNameLst>
                                      </p:cBhvr>
                                      <p:to>
                                        <p:strVal val="visible"/>
                                      </p:to>
                                    </p:set>
                                    <p:anim calcmode="lin" valueType="num">
                                      <p:cBhvr additive="repl">
                                        <p:cTn id="11" dur="500" fill="hold"/>
                                        <p:tgtEl>
                                          <p:spTgt spid="154">
                                            <p:txEl>
                                              <p:pRg st="2" end="2"/>
                                            </p:txEl>
                                          </p:spTgt>
                                        </p:tgtEl>
                                        <p:attrNameLst>
                                          <p:attrName>ppt_x</p:attrName>
                                        </p:attrNameLst>
                                      </p:cBhvr>
                                      <p:tavLst>
                                        <p:tav tm="0">
                                          <p:val>
                                            <p:strVal val="#ppt_x"/>
                                          </p:val>
                                        </p:tav>
                                        <p:tav tm="100000">
                                          <p:val>
                                            <p:strVal val="#ppt_x"/>
                                          </p:val>
                                        </p:tav>
                                      </p:tavLst>
                                    </p:anim>
                                    <p:anim calcmode="lin" valueType="num">
                                      <p:cBhvr additive="repl">
                                        <p:cTn id="12" dur="500" fill="hold"/>
                                        <p:tgtEl>
                                          <p:spTgt spid="1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4">
                                            <p:txEl>
                                              <p:pRg st="3" end="3"/>
                                            </p:txEl>
                                          </p:spTgt>
                                        </p:tgtEl>
                                        <p:attrNameLst>
                                          <p:attrName>style.visibility</p:attrName>
                                        </p:attrNameLst>
                                      </p:cBhvr>
                                      <p:to>
                                        <p:strVal val="visible"/>
                                      </p:to>
                                    </p:set>
                                    <p:anim calcmode="lin" valueType="num">
                                      <p:cBhvr additive="repl">
                                        <p:cTn id="17" dur="500" fill="hold"/>
                                        <p:tgtEl>
                                          <p:spTgt spid="154">
                                            <p:txEl>
                                              <p:pRg st="3" end="3"/>
                                            </p:txEl>
                                          </p:spTgt>
                                        </p:tgtEl>
                                        <p:attrNameLst>
                                          <p:attrName>ppt_x</p:attrName>
                                        </p:attrNameLst>
                                      </p:cBhvr>
                                      <p:tavLst>
                                        <p:tav tm="0">
                                          <p:val>
                                            <p:strVal val="#ppt_x"/>
                                          </p:val>
                                        </p:tav>
                                        <p:tav tm="100000">
                                          <p:val>
                                            <p:strVal val="#ppt_x"/>
                                          </p:val>
                                        </p:tav>
                                      </p:tavLst>
                                    </p:anim>
                                    <p:anim calcmode="lin" valueType="num">
                                      <p:cBhvr additive="repl">
                                        <p:cTn id="18" dur="500" fill="hold"/>
                                        <p:tgtEl>
                                          <p:spTgt spid="1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54">
                                            <p:txEl>
                                              <p:pRg st="4" end="4"/>
                                            </p:txEl>
                                          </p:spTgt>
                                        </p:tgtEl>
                                        <p:attrNameLst>
                                          <p:attrName>style.visibility</p:attrName>
                                        </p:attrNameLst>
                                      </p:cBhvr>
                                      <p:to>
                                        <p:strVal val="visible"/>
                                      </p:to>
                                    </p:set>
                                    <p:anim calcmode="lin" valueType="num">
                                      <p:cBhvr additive="repl">
                                        <p:cTn id="23" dur="500" fill="hold"/>
                                        <p:tgtEl>
                                          <p:spTgt spid="154">
                                            <p:txEl>
                                              <p:pRg st="4" end="4"/>
                                            </p:txEl>
                                          </p:spTgt>
                                        </p:tgtEl>
                                        <p:attrNameLst>
                                          <p:attrName>ppt_x</p:attrName>
                                        </p:attrNameLst>
                                      </p:cBhvr>
                                      <p:tavLst>
                                        <p:tav tm="0">
                                          <p:val>
                                            <p:strVal val="#ppt_x"/>
                                          </p:val>
                                        </p:tav>
                                        <p:tav tm="100000">
                                          <p:val>
                                            <p:strVal val="#ppt_x"/>
                                          </p:val>
                                        </p:tav>
                                      </p:tavLst>
                                    </p:anim>
                                    <p:anim calcmode="lin" valueType="num">
                                      <p:cBhvr additive="repl">
                                        <p:cTn id="24" dur="500" fill="hold"/>
                                        <p:tgtEl>
                                          <p:spTgt spid="15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54">
                                            <p:txEl>
                                              <p:pRg st="5" end="5"/>
                                            </p:txEl>
                                          </p:spTgt>
                                        </p:tgtEl>
                                        <p:attrNameLst>
                                          <p:attrName>style.visibility</p:attrName>
                                        </p:attrNameLst>
                                      </p:cBhvr>
                                      <p:to>
                                        <p:strVal val="visible"/>
                                      </p:to>
                                    </p:set>
                                    <p:anim calcmode="lin" valueType="num">
                                      <p:cBhvr additive="repl">
                                        <p:cTn id="29" dur="500" fill="hold"/>
                                        <p:tgtEl>
                                          <p:spTgt spid="154">
                                            <p:txEl>
                                              <p:pRg st="5" end="5"/>
                                            </p:txEl>
                                          </p:spTgt>
                                        </p:tgtEl>
                                        <p:attrNameLst>
                                          <p:attrName>ppt_x</p:attrName>
                                        </p:attrNameLst>
                                      </p:cBhvr>
                                      <p:tavLst>
                                        <p:tav tm="0">
                                          <p:val>
                                            <p:strVal val="#ppt_x"/>
                                          </p:val>
                                        </p:tav>
                                        <p:tav tm="100000">
                                          <p:val>
                                            <p:strVal val="#ppt_x"/>
                                          </p:val>
                                        </p:tav>
                                      </p:tavLst>
                                    </p:anim>
                                    <p:anim calcmode="lin" valueType="num">
                                      <p:cBhvr additive="repl">
                                        <p:cTn id="30" dur="500" fill="hold"/>
                                        <p:tgtEl>
                                          <p:spTgt spid="15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p:cTn id="34" dur="1" fill="hold">
                                          <p:stCondLst>
                                            <p:cond delay="0"/>
                                          </p:stCondLst>
                                        </p:cTn>
                                        <p:tgtEl>
                                          <p:spTgt spid="155">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55">
                                            <p:txEl>
                                              <p:pRg st="2" end="2"/>
                                            </p:txEl>
                                          </p:spTgt>
                                        </p:tgtEl>
                                        <p:attrNameLst>
                                          <p:attrName>style.visibility</p:attrName>
                                        </p:attrNameLst>
                                      </p:cBhvr>
                                      <p:to>
                                        <p:strVal val="visible"/>
                                      </p:to>
                                    </p:set>
                                    <p:anim calcmode="lin" valueType="num">
                                      <p:cBhvr additive="repl">
                                        <p:cTn id="39" dur="500" fill="hold"/>
                                        <p:tgtEl>
                                          <p:spTgt spid="155">
                                            <p:txEl>
                                              <p:pRg st="2" end="2"/>
                                            </p:txEl>
                                          </p:spTgt>
                                        </p:tgtEl>
                                        <p:attrNameLst>
                                          <p:attrName>ppt_x</p:attrName>
                                        </p:attrNameLst>
                                      </p:cBhvr>
                                      <p:tavLst>
                                        <p:tav tm="0">
                                          <p:val>
                                            <p:strVal val="#ppt_x"/>
                                          </p:val>
                                        </p:tav>
                                        <p:tav tm="100000">
                                          <p:val>
                                            <p:strVal val="#ppt_x"/>
                                          </p:val>
                                        </p:tav>
                                      </p:tavLst>
                                    </p:anim>
                                    <p:anim calcmode="lin" valueType="num">
                                      <p:cBhvr additive="repl">
                                        <p:cTn id="40" dur="500" fill="hold"/>
                                        <p:tgtEl>
                                          <p:spTgt spid="1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55">
                                            <p:txEl>
                                              <p:pRg st="3" end="3"/>
                                            </p:txEl>
                                          </p:spTgt>
                                        </p:tgtEl>
                                        <p:attrNameLst>
                                          <p:attrName>style.visibility</p:attrName>
                                        </p:attrNameLst>
                                      </p:cBhvr>
                                      <p:to>
                                        <p:strVal val="visible"/>
                                      </p:to>
                                    </p:set>
                                    <p:anim calcmode="lin" valueType="num">
                                      <p:cBhvr additive="repl">
                                        <p:cTn id="45" dur="500" fill="hold"/>
                                        <p:tgtEl>
                                          <p:spTgt spid="155">
                                            <p:txEl>
                                              <p:pRg st="3" end="3"/>
                                            </p:txEl>
                                          </p:spTgt>
                                        </p:tgtEl>
                                        <p:attrNameLst>
                                          <p:attrName>ppt_x</p:attrName>
                                        </p:attrNameLst>
                                      </p:cBhvr>
                                      <p:tavLst>
                                        <p:tav tm="0">
                                          <p:val>
                                            <p:strVal val="#ppt_x"/>
                                          </p:val>
                                        </p:tav>
                                        <p:tav tm="100000">
                                          <p:val>
                                            <p:strVal val="#ppt_x"/>
                                          </p:val>
                                        </p:tav>
                                      </p:tavLst>
                                    </p:anim>
                                    <p:anim calcmode="lin" valueType="num">
                                      <p:cBhvr additive="repl">
                                        <p:cTn id="46" dur="500" fill="hold"/>
                                        <p:tgtEl>
                                          <p:spTgt spid="1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55">
                                            <p:txEl>
                                              <p:pRg st="4" end="4"/>
                                            </p:txEl>
                                          </p:spTgt>
                                        </p:tgtEl>
                                        <p:attrNameLst>
                                          <p:attrName>style.visibility</p:attrName>
                                        </p:attrNameLst>
                                      </p:cBhvr>
                                      <p:to>
                                        <p:strVal val="visible"/>
                                      </p:to>
                                    </p:set>
                                    <p:anim calcmode="lin" valueType="num">
                                      <p:cBhvr additive="repl">
                                        <p:cTn id="51" dur="500" fill="hold"/>
                                        <p:tgtEl>
                                          <p:spTgt spid="155">
                                            <p:txEl>
                                              <p:pRg st="4" end="4"/>
                                            </p:txEl>
                                          </p:spTgt>
                                        </p:tgtEl>
                                        <p:attrNameLst>
                                          <p:attrName>ppt_x</p:attrName>
                                        </p:attrNameLst>
                                      </p:cBhvr>
                                      <p:tavLst>
                                        <p:tav tm="0">
                                          <p:val>
                                            <p:strVal val="#ppt_x"/>
                                          </p:val>
                                        </p:tav>
                                        <p:tav tm="100000">
                                          <p:val>
                                            <p:strVal val="#ppt_x"/>
                                          </p:val>
                                        </p:tav>
                                      </p:tavLst>
                                    </p:anim>
                                    <p:anim calcmode="lin" valueType="num">
                                      <p:cBhvr additive="repl">
                                        <p:cTn id="52" dur="500" fill="hold"/>
                                        <p:tgtEl>
                                          <p:spTgt spid="1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extfeld 9"/>
          <p:cNvSpPr/>
          <p:nvPr/>
        </p:nvSpPr>
        <p:spPr>
          <a:xfrm>
            <a:off x="439920" y="681840"/>
            <a:ext cx="8986680" cy="69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de-DE" sz="2000" b="1" u="sng" strike="noStrike" spc="-1">
                <a:solidFill>
                  <a:srgbClr val="000000"/>
                </a:solidFill>
                <a:uFillTx/>
                <a:latin typeface="Arial"/>
              </a:rPr>
              <a:t>Wichtige Aspekte bezüglich eines Auslandsaufenthaltes während der Schulzeit</a:t>
            </a:r>
            <a:endParaRPr lang="de-DE" sz="2000" b="0" strike="noStrike" spc="-1">
              <a:solidFill>
                <a:srgbClr val="000000"/>
              </a:solidFill>
              <a:latin typeface="Arial"/>
            </a:endParaRPr>
          </a:p>
        </p:txBody>
      </p:sp>
      <p:sp>
        <p:nvSpPr>
          <p:cNvPr id="157" name="Textfeld 10"/>
          <p:cNvSpPr/>
          <p:nvPr/>
        </p:nvSpPr>
        <p:spPr>
          <a:xfrm>
            <a:off x="676440" y="1666440"/>
            <a:ext cx="9232200" cy="3381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1800" b="1" u="sng" strike="noStrike" spc="-1">
                <a:solidFill>
                  <a:srgbClr val="000000"/>
                </a:solidFill>
                <a:uFillTx/>
                <a:latin typeface="Arial"/>
              </a:rPr>
              <a:t>3. Antragsverfahren</a:t>
            </a:r>
            <a:endParaRPr lang="de-DE" sz="1800" b="0" strike="noStrike" spc="-1">
              <a:solidFill>
                <a:srgbClr val="000000"/>
              </a:solidFill>
              <a:latin typeface="Arial"/>
            </a:endParaRPr>
          </a:p>
          <a:p>
            <a:pPr>
              <a:lnSpc>
                <a:spcPct val="100000"/>
              </a:lnSpc>
            </a:pPr>
            <a:endParaRPr lang="de-DE" sz="1800" b="0" strike="noStrike" spc="-1">
              <a:solidFill>
                <a:srgbClr val="000000"/>
              </a:solidFill>
              <a:latin typeface="Arial"/>
            </a:endParaRPr>
          </a:p>
          <a:p>
            <a:pPr marL="285840" indent="-285840">
              <a:lnSpc>
                <a:spcPct val="100000"/>
              </a:lnSpc>
              <a:buClr>
                <a:srgbClr val="000000"/>
              </a:buClr>
              <a:buFont typeface="Arial"/>
              <a:buChar char="•"/>
            </a:pPr>
            <a:r>
              <a:rPr lang="de-DE" sz="1800" b="0" strike="noStrike" spc="-1">
                <a:solidFill>
                  <a:srgbClr val="000000"/>
                </a:solidFill>
                <a:latin typeface="Arial"/>
              </a:rPr>
              <a:t>Der Antrag ist formlos bei der Schulleitung zu stellen</a:t>
            </a:r>
            <a:r>
              <a:rPr lang="de-DE" sz="1800" b="0" strike="noStrike" spc="-1">
                <a:solidFill>
                  <a:srgbClr val="000000"/>
                </a:solidFill>
                <a:latin typeface="Trebuchet MS"/>
              </a:rPr>
              <a:t>. </a:t>
            </a:r>
            <a:endParaRPr lang="de-DE" sz="1800" b="0" strike="noStrike" spc="-1">
              <a:solidFill>
                <a:srgbClr val="000000"/>
              </a:solidFill>
              <a:latin typeface="Arial"/>
            </a:endParaRPr>
          </a:p>
          <a:p>
            <a:pPr marL="285840" indent="-285840">
              <a:lnSpc>
                <a:spcPct val="100000"/>
              </a:lnSpc>
              <a:buClr>
                <a:srgbClr val="000000"/>
              </a:buClr>
              <a:buFont typeface="Arial"/>
              <a:buChar char="•"/>
            </a:pPr>
            <a:r>
              <a:rPr lang="de-DE" sz="1800" b="0" strike="noStrike" spc="-1">
                <a:solidFill>
                  <a:srgbClr val="000000"/>
                </a:solidFill>
                <a:latin typeface="Arial"/>
              </a:rPr>
              <a:t>Wichtig hierbei sind folgende Aspekte:</a:t>
            </a:r>
          </a:p>
          <a:p>
            <a:pPr marL="988920" indent="-449280">
              <a:lnSpc>
                <a:spcPct val="100000"/>
              </a:lnSpc>
              <a:buClr>
                <a:srgbClr val="000000"/>
              </a:buClr>
              <a:buFont typeface="Symbol"/>
              <a:buChar char="-"/>
            </a:pPr>
            <a:r>
              <a:rPr lang="de-DE" sz="1800" b="0" strike="noStrike" spc="-1">
                <a:solidFill>
                  <a:srgbClr val="000000"/>
                </a:solidFill>
                <a:latin typeface="Arial"/>
              </a:rPr>
              <a:t>Kontaktadresse der aufnehmenden Schule</a:t>
            </a:r>
          </a:p>
          <a:p>
            <a:pPr marL="988920" indent="-449280">
              <a:lnSpc>
                <a:spcPct val="100000"/>
              </a:lnSpc>
              <a:buClr>
                <a:srgbClr val="000000"/>
              </a:buClr>
              <a:buFont typeface="Symbol"/>
              <a:buChar char="-"/>
            </a:pPr>
            <a:r>
              <a:rPr lang="de-DE" sz="1800" b="0" strike="noStrike" spc="-1">
                <a:solidFill>
                  <a:srgbClr val="000000"/>
                </a:solidFill>
                <a:latin typeface="Arial"/>
              </a:rPr>
              <a:t>Aufnahmebestätigung der Gastschule oder der vermittelnden Organisation</a:t>
            </a:r>
          </a:p>
          <a:p>
            <a:pPr marL="988920" indent="-449280">
              <a:lnSpc>
                <a:spcPct val="100000"/>
              </a:lnSpc>
              <a:buClr>
                <a:srgbClr val="000000"/>
              </a:buClr>
              <a:buFont typeface="Symbol"/>
              <a:buChar char="-"/>
            </a:pPr>
            <a:r>
              <a:rPr lang="de-DE" sz="1800" b="0" strike="noStrike" spc="-1">
                <a:solidFill>
                  <a:srgbClr val="000000"/>
                </a:solidFill>
                <a:latin typeface="Arial"/>
              </a:rPr>
              <a:t>Datum der geplanten Rückkehr</a:t>
            </a:r>
          </a:p>
          <a:p>
            <a:pPr marL="988920" indent="-449280">
              <a:lnSpc>
                <a:spcPct val="100000"/>
              </a:lnSpc>
              <a:buClr>
                <a:srgbClr val="000000"/>
              </a:buClr>
              <a:buFont typeface="Symbol"/>
              <a:buChar char="-"/>
            </a:pPr>
            <a:r>
              <a:rPr lang="de-DE" sz="1800" b="0" strike="noStrike" spc="-1">
                <a:solidFill>
                  <a:srgbClr val="000000"/>
                </a:solidFill>
                <a:latin typeface="Arial"/>
              </a:rPr>
              <a:t>Information, ob der Aufenthalt mit einem Gegenbesuch verbunden ist</a:t>
            </a:r>
          </a:p>
          <a:p>
            <a:pPr marL="988920" indent="-449280">
              <a:lnSpc>
                <a:spcPct val="100000"/>
              </a:lnSpc>
              <a:buClr>
                <a:srgbClr val="000000"/>
              </a:buClr>
              <a:buFont typeface="Symbol"/>
              <a:buChar char="-"/>
            </a:pPr>
            <a:r>
              <a:rPr lang="de-DE" sz="1800" b="0" strike="noStrike" spc="-1">
                <a:solidFill>
                  <a:srgbClr val="000000"/>
                </a:solidFill>
                <a:latin typeface="Arial"/>
              </a:rPr>
              <a:t>im Falle eines ganzjährigen Auslandsaufenthalts Angabe der Jahrgangsstufe, in welcher die Schullaufbahn am GMF fortgesetzt werden soll (ggf. ist ein Antrag auf Vorrücken auf Probe zu stellen)</a:t>
            </a:r>
          </a:p>
          <a:p>
            <a:pPr marL="988920" indent="-449280">
              <a:lnSpc>
                <a:spcPct val="100000"/>
              </a:lnSpc>
              <a:buClr>
                <a:srgbClr val="000000"/>
              </a:buClr>
              <a:buFont typeface="Symbol"/>
              <a:buChar char="-"/>
            </a:pPr>
            <a:r>
              <a:rPr lang="de-DE" sz="1800" b="0" strike="noStrike" spc="-1">
                <a:solidFill>
                  <a:srgbClr val="000000"/>
                </a:solidFill>
                <a:latin typeface="Arial"/>
              </a:rPr>
              <a:t>Informationsgespräch mit der Oberstufenkoordination (OSK)</a:t>
            </a:r>
          </a:p>
        </p:txBody>
      </p:sp>
      <p:sp>
        <p:nvSpPr>
          <p:cNvPr id="158" name="Textfeld 2"/>
          <p:cNvSpPr/>
          <p:nvPr/>
        </p:nvSpPr>
        <p:spPr>
          <a:xfrm>
            <a:off x="678960" y="5226840"/>
            <a:ext cx="8963280" cy="1186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1800" b="1" u="sng" strike="noStrike" spc="-1">
                <a:solidFill>
                  <a:srgbClr val="000000"/>
                </a:solidFill>
                <a:uFillTx/>
                <a:latin typeface="Arial"/>
              </a:rPr>
              <a:t>4. Während des Aufenthalts</a:t>
            </a:r>
            <a:endParaRPr lang="de-DE" sz="1800" b="0" strike="noStrike" spc="-1">
              <a:solidFill>
                <a:srgbClr val="000000"/>
              </a:solidFill>
              <a:latin typeface="Arial"/>
            </a:endParaRPr>
          </a:p>
          <a:p>
            <a:pPr>
              <a:lnSpc>
                <a:spcPct val="100000"/>
              </a:lnSpc>
            </a:pPr>
            <a:endParaRPr lang="de-DE" sz="1800" b="0" strike="noStrike" spc="-1">
              <a:solidFill>
                <a:srgbClr val="000000"/>
              </a:solidFill>
              <a:latin typeface="Arial"/>
            </a:endParaRPr>
          </a:p>
          <a:p>
            <a:pPr>
              <a:lnSpc>
                <a:spcPct val="100000"/>
              </a:lnSpc>
            </a:pPr>
            <a:r>
              <a:rPr lang="de-DE" sz="1800" b="0" strike="noStrike" spc="-1">
                <a:solidFill>
                  <a:srgbClr val="000000"/>
                </a:solidFill>
                <a:latin typeface="Arial"/>
              </a:rPr>
              <a:t>Bei einem Austausch in Jgst. 11 ist es dringend notwendig, Kontakt mit der zuständigen OSK (Fr. Schäfer) zu halten.</a:t>
            </a:r>
          </a:p>
        </p:txBody>
      </p:sp>
    </p:spTree>
    <p:extLst>
      <p:ext uri="{BB962C8B-B14F-4D97-AF65-F5344CB8AC3E}">
        <p14:creationId xmlns:p14="http://schemas.microsoft.com/office/powerpoint/2010/main" val="1336809404"/>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57">
                                            <p:txEl>
                                              <p:pRg st="2" end="2"/>
                                            </p:txEl>
                                          </p:spTgt>
                                        </p:tgtEl>
                                        <p:attrNameLst>
                                          <p:attrName>style.visibility</p:attrName>
                                        </p:attrNameLst>
                                      </p:cBhvr>
                                      <p:to>
                                        <p:strVal val="visible"/>
                                      </p:to>
                                    </p:set>
                                    <p:anim calcmode="lin" valueType="num">
                                      <p:cBhvr additive="repl">
                                        <p:cTn id="11" dur="500" fill="hold"/>
                                        <p:tgtEl>
                                          <p:spTgt spid="157">
                                            <p:txEl>
                                              <p:pRg st="2" end="2"/>
                                            </p:txEl>
                                          </p:spTgt>
                                        </p:tgtEl>
                                        <p:attrNameLst>
                                          <p:attrName>ppt_x</p:attrName>
                                        </p:attrNameLst>
                                      </p:cBhvr>
                                      <p:tavLst>
                                        <p:tav tm="0">
                                          <p:val>
                                            <p:strVal val="#ppt_x"/>
                                          </p:val>
                                        </p:tav>
                                        <p:tav tm="100000">
                                          <p:val>
                                            <p:strVal val="#ppt_x"/>
                                          </p:val>
                                        </p:tav>
                                      </p:tavLst>
                                    </p:anim>
                                    <p:anim calcmode="lin" valueType="num">
                                      <p:cBhvr additive="repl">
                                        <p:cTn id="12" dur="500" fill="hold"/>
                                        <p:tgtEl>
                                          <p:spTgt spid="15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7">
                                            <p:txEl>
                                              <p:pRg st="3" end="3"/>
                                            </p:txEl>
                                          </p:spTgt>
                                        </p:tgtEl>
                                        <p:attrNameLst>
                                          <p:attrName>style.visibility</p:attrName>
                                        </p:attrNameLst>
                                      </p:cBhvr>
                                      <p:to>
                                        <p:strVal val="visible"/>
                                      </p:to>
                                    </p:set>
                                    <p:anim calcmode="lin" valueType="num">
                                      <p:cBhvr additive="repl">
                                        <p:cTn id="17" dur="500" fill="hold"/>
                                        <p:tgtEl>
                                          <p:spTgt spid="157">
                                            <p:txEl>
                                              <p:pRg st="3" end="3"/>
                                            </p:txEl>
                                          </p:spTgt>
                                        </p:tgtEl>
                                        <p:attrNameLst>
                                          <p:attrName>ppt_x</p:attrName>
                                        </p:attrNameLst>
                                      </p:cBhvr>
                                      <p:tavLst>
                                        <p:tav tm="0">
                                          <p:val>
                                            <p:strVal val="#ppt_x"/>
                                          </p:val>
                                        </p:tav>
                                        <p:tav tm="100000">
                                          <p:val>
                                            <p:strVal val="#ppt_x"/>
                                          </p:val>
                                        </p:tav>
                                      </p:tavLst>
                                    </p:anim>
                                    <p:anim calcmode="lin" valueType="num">
                                      <p:cBhvr additive="repl">
                                        <p:cTn id="18" dur="500" fill="hold"/>
                                        <p:tgtEl>
                                          <p:spTgt spid="157">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57">
                                            <p:txEl>
                                              <p:pRg st="4" end="4"/>
                                            </p:txEl>
                                          </p:spTgt>
                                        </p:tgtEl>
                                        <p:attrNameLst>
                                          <p:attrName>style.visibility</p:attrName>
                                        </p:attrNameLst>
                                      </p:cBhvr>
                                      <p:to>
                                        <p:strVal val="visible"/>
                                      </p:to>
                                    </p:set>
                                    <p:anim calcmode="lin" valueType="num">
                                      <p:cBhvr additive="repl">
                                        <p:cTn id="21" dur="500" fill="hold"/>
                                        <p:tgtEl>
                                          <p:spTgt spid="157">
                                            <p:txEl>
                                              <p:pRg st="4" end="4"/>
                                            </p:txEl>
                                          </p:spTgt>
                                        </p:tgtEl>
                                        <p:attrNameLst>
                                          <p:attrName>ppt_x</p:attrName>
                                        </p:attrNameLst>
                                      </p:cBhvr>
                                      <p:tavLst>
                                        <p:tav tm="0">
                                          <p:val>
                                            <p:strVal val="#ppt_x"/>
                                          </p:val>
                                        </p:tav>
                                        <p:tav tm="100000">
                                          <p:val>
                                            <p:strVal val="#ppt_x"/>
                                          </p:val>
                                        </p:tav>
                                      </p:tavLst>
                                    </p:anim>
                                    <p:anim calcmode="lin" valueType="num">
                                      <p:cBhvr additive="repl">
                                        <p:cTn id="22" dur="500" fill="hold"/>
                                        <p:tgtEl>
                                          <p:spTgt spid="157">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57">
                                            <p:txEl>
                                              <p:pRg st="5" end="5"/>
                                            </p:txEl>
                                          </p:spTgt>
                                        </p:tgtEl>
                                        <p:attrNameLst>
                                          <p:attrName>style.visibility</p:attrName>
                                        </p:attrNameLst>
                                      </p:cBhvr>
                                      <p:to>
                                        <p:strVal val="visible"/>
                                      </p:to>
                                    </p:set>
                                    <p:anim calcmode="lin" valueType="num">
                                      <p:cBhvr additive="repl">
                                        <p:cTn id="25" dur="500" fill="hold"/>
                                        <p:tgtEl>
                                          <p:spTgt spid="157">
                                            <p:txEl>
                                              <p:pRg st="5" end="5"/>
                                            </p:txEl>
                                          </p:spTgt>
                                        </p:tgtEl>
                                        <p:attrNameLst>
                                          <p:attrName>ppt_x</p:attrName>
                                        </p:attrNameLst>
                                      </p:cBhvr>
                                      <p:tavLst>
                                        <p:tav tm="0">
                                          <p:val>
                                            <p:strVal val="#ppt_x"/>
                                          </p:val>
                                        </p:tav>
                                        <p:tav tm="100000">
                                          <p:val>
                                            <p:strVal val="#ppt_x"/>
                                          </p:val>
                                        </p:tav>
                                      </p:tavLst>
                                    </p:anim>
                                    <p:anim calcmode="lin" valueType="num">
                                      <p:cBhvr additive="repl">
                                        <p:cTn id="26" dur="500" fill="hold"/>
                                        <p:tgtEl>
                                          <p:spTgt spid="157">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57">
                                            <p:txEl>
                                              <p:pRg st="6" end="6"/>
                                            </p:txEl>
                                          </p:spTgt>
                                        </p:tgtEl>
                                        <p:attrNameLst>
                                          <p:attrName>style.visibility</p:attrName>
                                        </p:attrNameLst>
                                      </p:cBhvr>
                                      <p:to>
                                        <p:strVal val="visible"/>
                                      </p:to>
                                    </p:set>
                                    <p:anim calcmode="lin" valueType="num">
                                      <p:cBhvr additive="repl">
                                        <p:cTn id="29" dur="500" fill="hold"/>
                                        <p:tgtEl>
                                          <p:spTgt spid="157">
                                            <p:txEl>
                                              <p:pRg st="6" end="6"/>
                                            </p:txEl>
                                          </p:spTgt>
                                        </p:tgtEl>
                                        <p:attrNameLst>
                                          <p:attrName>ppt_x</p:attrName>
                                        </p:attrNameLst>
                                      </p:cBhvr>
                                      <p:tavLst>
                                        <p:tav tm="0">
                                          <p:val>
                                            <p:strVal val="#ppt_x"/>
                                          </p:val>
                                        </p:tav>
                                        <p:tav tm="100000">
                                          <p:val>
                                            <p:strVal val="#ppt_x"/>
                                          </p:val>
                                        </p:tav>
                                      </p:tavLst>
                                    </p:anim>
                                    <p:anim calcmode="lin" valueType="num">
                                      <p:cBhvr additive="repl">
                                        <p:cTn id="30" dur="500" fill="hold"/>
                                        <p:tgtEl>
                                          <p:spTgt spid="157">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57">
                                            <p:txEl>
                                              <p:pRg st="7" end="7"/>
                                            </p:txEl>
                                          </p:spTgt>
                                        </p:tgtEl>
                                        <p:attrNameLst>
                                          <p:attrName>style.visibility</p:attrName>
                                        </p:attrNameLst>
                                      </p:cBhvr>
                                      <p:to>
                                        <p:strVal val="visible"/>
                                      </p:to>
                                    </p:set>
                                    <p:anim calcmode="lin" valueType="num">
                                      <p:cBhvr additive="repl">
                                        <p:cTn id="33" dur="500" fill="hold"/>
                                        <p:tgtEl>
                                          <p:spTgt spid="157">
                                            <p:txEl>
                                              <p:pRg st="7" end="7"/>
                                            </p:txEl>
                                          </p:spTgt>
                                        </p:tgtEl>
                                        <p:attrNameLst>
                                          <p:attrName>ppt_x</p:attrName>
                                        </p:attrNameLst>
                                      </p:cBhvr>
                                      <p:tavLst>
                                        <p:tav tm="0">
                                          <p:val>
                                            <p:strVal val="#ppt_x"/>
                                          </p:val>
                                        </p:tav>
                                        <p:tav tm="100000">
                                          <p:val>
                                            <p:strVal val="#ppt_x"/>
                                          </p:val>
                                        </p:tav>
                                      </p:tavLst>
                                    </p:anim>
                                    <p:anim calcmode="lin" valueType="num">
                                      <p:cBhvr additive="repl">
                                        <p:cTn id="34" dur="500" fill="hold"/>
                                        <p:tgtEl>
                                          <p:spTgt spid="157">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57">
                                            <p:txEl>
                                              <p:pRg st="8" end="8"/>
                                            </p:txEl>
                                          </p:spTgt>
                                        </p:tgtEl>
                                        <p:attrNameLst>
                                          <p:attrName>style.visibility</p:attrName>
                                        </p:attrNameLst>
                                      </p:cBhvr>
                                      <p:to>
                                        <p:strVal val="visible"/>
                                      </p:to>
                                    </p:set>
                                    <p:anim calcmode="lin" valueType="num">
                                      <p:cBhvr additive="repl">
                                        <p:cTn id="37" dur="500" fill="hold"/>
                                        <p:tgtEl>
                                          <p:spTgt spid="157">
                                            <p:txEl>
                                              <p:pRg st="8" end="8"/>
                                            </p:txEl>
                                          </p:spTgt>
                                        </p:tgtEl>
                                        <p:attrNameLst>
                                          <p:attrName>ppt_x</p:attrName>
                                        </p:attrNameLst>
                                      </p:cBhvr>
                                      <p:tavLst>
                                        <p:tav tm="0">
                                          <p:val>
                                            <p:strVal val="#ppt_x"/>
                                          </p:val>
                                        </p:tav>
                                        <p:tav tm="100000">
                                          <p:val>
                                            <p:strVal val="#ppt_x"/>
                                          </p:val>
                                        </p:tav>
                                      </p:tavLst>
                                    </p:anim>
                                    <p:anim calcmode="lin" valueType="num">
                                      <p:cBhvr additive="repl">
                                        <p:cTn id="38" dur="500" fill="hold"/>
                                        <p:tgtEl>
                                          <p:spTgt spid="157">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57">
                                            <p:txEl>
                                              <p:pRg st="9" end="9"/>
                                            </p:txEl>
                                          </p:spTgt>
                                        </p:tgtEl>
                                        <p:attrNameLst>
                                          <p:attrName>style.visibility</p:attrName>
                                        </p:attrNameLst>
                                      </p:cBhvr>
                                      <p:to>
                                        <p:strVal val="visible"/>
                                      </p:to>
                                    </p:set>
                                    <p:anim calcmode="lin" valueType="num">
                                      <p:cBhvr additive="repl">
                                        <p:cTn id="41" dur="500" fill="hold"/>
                                        <p:tgtEl>
                                          <p:spTgt spid="157">
                                            <p:txEl>
                                              <p:pRg st="9" end="9"/>
                                            </p:txEl>
                                          </p:spTgt>
                                        </p:tgtEl>
                                        <p:attrNameLst>
                                          <p:attrName>ppt_x</p:attrName>
                                        </p:attrNameLst>
                                      </p:cBhvr>
                                      <p:tavLst>
                                        <p:tav tm="0">
                                          <p:val>
                                            <p:strVal val="#ppt_x"/>
                                          </p:val>
                                        </p:tav>
                                        <p:tav tm="100000">
                                          <p:val>
                                            <p:strVal val="#ppt_x"/>
                                          </p:val>
                                        </p:tav>
                                      </p:tavLst>
                                    </p:anim>
                                    <p:anim calcmode="lin" valueType="num">
                                      <p:cBhvr additive="repl">
                                        <p:cTn id="42" dur="500" fill="hold"/>
                                        <p:tgtEl>
                                          <p:spTgt spid="15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p:cTn id="46" dur="1" fill="hold">
                                          <p:stCondLst>
                                            <p:cond delay="0"/>
                                          </p:stCondLst>
                                        </p:cTn>
                                        <p:tgtEl>
                                          <p:spTgt spid="158">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fill="hold" nodeType="clickEffect">
                                  <p:stCondLst>
                                    <p:cond delay="0"/>
                                  </p:stCondLst>
                                  <p:childTnLst>
                                    <p:set>
                                      <p:cBhvr>
                                        <p:cTn id="50" dur="1" fill="hold">
                                          <p:stCondLst>
                                            <p:cond delay="0"/>
                                          </p:stCondLst>
                                        </p:cTn>
                                        <p:tgtEl>
                                          <p:spTgt spid="1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extfeld 9"/>
          <p:cNvSpPr/>
          <p:nvPr/>
        </p:nvSpPr>
        <p:spPr>
          <a:xfrm>
            <a:off x="439920" y="681840"/>
            <a:ext cx="8986680" cy="69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de-DE" sz="2000" b="1" u="sng" strike="noStrike" spc="-1">
                <a:solidFill>
                  <a:srgbClr val="000000"/>
                </a:solidFill>
                <a:uFillTx/>
                <a:latin typeface="Arial"/>
              </a:rPr>
              <a:t>Wichtige Aspekte bezüglich eines Auslandsaufenthaltes während der Schulzeit</a:t>
            </a:r>
            <a:endParaRPr lang="de-DE" sz="2000" b="0" strike="noStrike" spc="-1">
              <a:solidFill>
                <a:srgbClr val="000000"/>
              </a:solidFill>
              <a:latin typeface="Arial"/>
            </a:endParaRPr>
          </a:p>
        </p:txBody>
      </p:sp>
      <p:sp>
        <p:nvSpPr>
          <p:cNvPr id="160" name="Textfeld 2"/>
          <p:cNvSpPr/>
          <p:nvPr/>
        </p:nvSpPr>
        <p:spPr>
          <a:xfrm>
            <a:off x="678960" y="1694160"/>
            <a:ext cx="8855280" cy="47998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1800" b="1" u="sng" strike="noStrike" spc="-1" dirty="0">
                <a:solidFill>
                  <a:srgbClr val="000000"/>
                </a:solidFill>
                <a:uFillTx/>
                <a:latin typeface="Arial"/>
              </a:rPr>
              <a:t>5. Nach der Rückkehr</a:t>
            </a:r>
            <a:endParaRPr lang="de-DE" sz="1800" b="0" strike="noStrike" spc="-1" dirty="0">
              <a:solidFill>
                <a:srgbClr val="000000"/>
              </a:solidFill>
              <a:latin typeface="Arial"/>
            </a:endParaRPr>
          </a:p>
          <a:p>
            <a:pPr>
              <a:lnSpc>
                <a:spcPct val="100000"/>
              </a:lnSpc>
            </a:pPr>
            <a:endParaRPr lang="de-DE" sz="1800" b="0" strike="noStrike" spc="-1" dirty="0">
              <a:solidFill>
                <a:srgbClr val="000000"/>
              </a:solidFill>
              <a:latin typeface="Arial"/>
            </a:endParaRPr>
          </a:p>
          <a:p>
            <a:pPr marL="285840" indent="-285840">
              <a:lnSpc>
                <a:spcPct val="100000"/>
              </a:lnSpc>
              <a:buClr>
                <a:srgbClr val="000000"/>
              </a:buClr>
              <a:buFont typeface="Arial"/>
              <a:buChar char="•"/>
            </a:pPr>
            <a:r>
              <a:rPr lang="de-DE" sz="1800" b="0" strike="noStrike" spc="-1" dirty="0">
                <a:solidFill>
                  <a:srgbClr val="000000"/>
                </a:solidFill>
                <a:latin typeface="Arial"/>
              </a:rPr>
              <a:t>Eine Bestätigung über den Schulbesuch im Ausland ist vorzulegen.</a:t>
            </a:r>
          </a:p>
          <a:p>
            <a:pPr marL="285840" indent="-285840">
              <a:lnSpc>
                <a:spcPct val="100000"/>
              </a:lnSpc>
              <a:buClr>
                <a:srgbClr val="000000"/>
              </a:buClr>
              <a:buFont typeface="Arial"/>
              <a:buChar char="•"/>
            </a:pPr>
            <a:r>
              <a:rPr lang="de-DE" sz="1800" b="0" strike="noStrike" spc="-1" dirty="0">
                <a:solidFill>
                  <a:srgbClr val="000000"/>
                </a:solidFill>
                <a:latin typeface="Arial"/>
              </a:rPr>
              <a:t>Eine Bestätigung über die erzielten Leistungen ist vorzulegen.</a:t>
            </a:r>
          </a:p>
          <a:p>
            <a:pPr marL="285840" indent="-285840" algn="just">
              <a:lnSpc>
                <a:spcPct val="100000"/>
              </a:lnSpc>
              <a:buClr>
                <a:srgbClr val="000000"/>
              </a:buClr>
              <a:buFont typeface="Arial"/>
              <a:buChar char="•"/>
            </a:pPr>
            <a:r>
              <a:rPr lang="de-DE" sz="1800" b="0" strike="noStrike" spc="-1" dirty="0">
                <a:solidFill>
                  <a:srgbClr val="000000"/>
                </a:solidFill>
                <a:latin typeface="Arial"/>
              </a:rPr>
              <a:t>Der Auslandsaufenthalt fällt in das </a:t>
            </a:r>
            <a:r>
              <a:rPr lang="de-DE" sz="1800" b="1" strike="noStrike" spc="-1" dirty="0">
                <a:solidFill>
                  <a:srgbClr val="000000"/>
                </a:solidFill>
                <a:latin typeface="Arial"/>
              </a:rPr>
              <a:t>1. Halbjahr der 11. Klasse</a:t>
            </a:r>
            <a:r>
              <a:rPr lang="de-DE" sz="1800" b="0" strike="noStrike" spc="-1" dirty="0">
                <a:solidFill>
                  <a:srgbClr val="000000"/>
                </a:solidFill>
                <a:latin typeface="Arial"/>
              </a:rPr>
              <a:t>, d.h. eine Rückkehr erfolgt bis spätestens zum Halbjahr, sodass die Schülerin/ der Schüler nach der Rückkehr den regulären Vorrückungsbestimmungen unterliegt, also das </a:t>
            </a:r>
            <a:r>
              <a:rPr lang="de-DE" sz="1800" b="0" u="sng" strike="noStrike" spc="-1" dirty="0">
                <a:solidFill>
                  <a:srgbClr val="000000"/>
                </a:solidFill>
                <a:latin typeface="Arial"/>
              </a:rPr>
              <a:t>Klassenziel der 11. Klasse erreichen kann, um in die Q12 vorrücken zu können</a:t>
            </a:r>
            <a:r>
              <a:rPr lang="de-DE" sz="1800" b="0" strike="noStrike" spc="-1" dirty="0">
                <a:solidFill>
                  <a:srgbClr val="000000"/>
                </a:solidFill>
                <a:latin typeface="Arial"/>
              </a:rPr>
              <a:t>.</a:t>
            </a:r>
          </a:p>
          <a:p>
            <a:pPr marL="285840" indent="-285840" algn="just">
              <a:lnSpc>
                <a:spcPct val="100000"/>
              </a:lnSpc>
              <a:buClr>
                <a:srgbClr val="000000"/>
              </a:buClr>
              <a:buFont typeface="Arial"/>
              <a:buChar char="•"/>
            </a:pPr>
            <a:r>
              <a:rPr lang="de-DE" sz="1800" b="0" strike="noStrike" spc="-1" dirty="0">
                <a:solidFill>
                  <a:srgbClr val="000000"/>
                </a:solidFill>
                <a:latin typeface="Arial"/>
              </a:rPr>
              <a:t>Betrifft der Aufenthalt das </a:t>
            </a:r>
            <a:r>
              <a:rPr lang="de-DE" sz="1800" b="1" strike="noStrike" spc="-1" dirty="0">
                <a:solidFill>
                  <a:srgbClr val="000000"/>
                </a:solidFill>
                <a:latin typeface="Arial"/>
              </a:rPr>
              <a:t>gesamte Schuljahr oder das 2. Halbjahr,</a:t>
            </a:r>
            <a:r>
              <a:rPr lang="de-DE" sz="1800" b="0" strike="noStrike" spc="-1" dirty="0">
                <a:solidFill>
                  <a:srgbClr val="000000"/>
                </a:solidFill>
                <a:latin typeface="Arial"/>
              </a:rPr>
              <a:t> kann i.d.R. keine Vorrückungserlaubnis erteilt werden. </a:t>
            </a:r>
            <a:r>
              <a:rPr lang="de-DE" sz="1800" b="0" u="sng" strike="noStrike" spc="-1" dirty="0">
                <a:solidFill>
                  <a:srgbClr val="000000"/>
                </a:solidFill>
                <a:latin typeface="Arial"/>
              </a:rPr>
              <a:t>In diesem Fall rückt die Schülerin/der Schüler auf Probe in die </a:t>
            </a:r>
            <a:r>
              <a:rPr lang="de-DE" sz="1800" b="0" u="sng" strike="noStrike" spc="-1" dirty="0" err="1">
                <a:solidFill>
                  <a:srgbClr val="000000"/>
                </a:solidFill>
                <a:latin typeface="Arial"/>
              </a:rPr>
              <a:t>Jgst</a:t>
            </a:r>
            <a:r>
              <a:rPr lang="de-DE" sz="1800" b="0" u="sng" strike="noStrike" spc="-1" dirty="0">
                <a:solidFill>
                  <a:srgbClr val="000000"/>
                </a:solidFill>
                <a:latin typeface="Arial"/>
              </a:rPr>
              <a:t>. 12 vor.</a:t>
            </a:r>
          </a:p>
          <a:p>
            <a:pPr marL="285840" indent="-285840" algn="just">
              <a:lnSpc>
                <a:spcPct val="100000"/>
              </a:lnSpc>
              <a:buClr>
                <a:srgbClr val="000000"/>
              </a:buClr>
              <a:buFont typeface="Arial"/>
              <a:buChar char="•"/>
            </a:pPr>
            <a:r>
              <a:rPr lang="de-DE" sz="1800" b="1" strike="noStrike" spc="-1" dirty="0">
                <a:solidFill>
                  <a:srgbClr val="000000"/>
                </a:solidFill>
                <a:latin typeface="Arial"/>
              </a:rPr>
              <a:t>Sonderfall</a:t>
            </a:r>
            <a:r>
              <a:rPr lang="de-DE" sz="1800" b="0" strike="noStrike" spc="-1" dirty="0">
                <a:solidFill>
                  <a:srgbClr val="000000"/>
                </a:solidFill>
                <a:latin typeface="Arial"/>
              </a:rPr>
              <a:t>: Für den Fall, dass man die durch den Aufenthalt entstehenden Lücken in Jahrgangsstufe 11 als zu groß bzw. zu riskant für den folgenden Besuch der Q12 einstuft, ist es nach Beratung möglich, nach der Rückkehr aus dem Ausland freiwillig in die Jahrgangstufe 10 bzw. 11 zurückzutreten und dann die 11. </a:t>
            </a:r>
            <a:r>
              <a:rPr lang="de-DE" sz="1800" b="0" strike="noStrike" spc="-1" dirty="0" err="1">
                <a:solidFill>
                  <a:srgbClr val="000000"/>
                </a:solidFill>
                <a:latin typeface="Arial"/>
              </a:rPr>
              <a:t>Jgst</a:t>
            </a:r>
            <a:r>
              <a:rPr lang="de-DE" sz="1800" b="0" strike="noStrike" spc="-1" dirty="0">
                <a:solidFill>
                  <a:srgbClr val="000000"/>
                </a:solidFill>
                <a:latin typeface="Arial"/>
              </a:rPr>
              <a:t>. im folgenden Schuljahr Jahr vollständig zu absolvieren.</a:t>
            </a:r>
          </a:p>
          <a:p>
            <a:pPr>
              <a:lnSpc>
                <a:spcPct val="100000"/>
              </a:lnSpc>
            </a:pPr>
            <a:endParaRPr lang="de-DE" sz="1800" b="0" strike="noStrike" spc="-1" dirty="0">
              <a:solidFill>
                <a:srgbClr val="000000"/>
              </a:solidFill>
              <a:latin typeface="Arial"/>
            </a:endParaRPr>
          </a:p>
        </p:txBody>
      </p:sp>
    </p:spTree>
    <p:extLst>
      <p:ext uri="{BB962C8B-B14F-4D97-AF65-F5344CB8AC3E}">
        <p14:creationId xmlns:p14="http://schemas.microsoft.com/office/powerpoint/2010/main" val="1543355788"/>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6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60">
                                            <p:txEl>
                                              <p:pRg st="2" end="2"/>
                                            </p:txEl>
                                          </p:spTgt>
                                        </p:tgtEl>
                                        <p:attrNameLst>
                                          <p:attrName>style.visibility</p:attrName>
                                        </p:attrNameLst>
                                      </p:cBhvr>
                                      <p:to>
                                        <p:strVal val="visible"/>
                                      </p:to>
                                    </p:set>
                                    <p:anim calcmode="lin" valueType="num">
                                      <p:cBhvr additive="repl">
                                        <p:cTn id="11" dur="500" fill="hold"/>
                                        <p:tgtEl>
                                          <p:spTgt spid="160">
                                            <p:txEl>
                                              <p:pRg st="2" end="2"/>
                                            </p:txEl>
                                          </p:spTgt>
                                        </p:tgtEl>
                                        <p:attrNameLst>
                                          <p:attrName>ppt_x</p:attrName>
                                        </p:attrNameLst>
                                      </p:cBhvr>
                                      <p:tavLst>
                                        <p:tav tm="0">
                                          <p:val>
                                            <p:strVal val="#ppt_x"/>
                                          </p:val>
                                        </p:tav>
                                        <p:tav tm="100000">
                                          <p:val>
                                            <p:strVal val="#ppt_x"/>
                                          </p:val>
                                        </p:tav>
                                      </p:tavLst>
                                    </p:anim>
                                    <p:anim calcmode="lin" valueType="num">
                                      <p:cBhvr additive="repl">
                                        <p:cTn id="12" dur="500" fill="hold"/>
                                        <p:tgtEl>
                                          <p:spTgt spid="1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0">
                                            <p:txEl>
                                              <p:pRg st="3" end="3"/>
                                            </p:txEl>
                                          </p:spTgt>
                                        </p:tgtEl>
                                        <p:attrNameLst>
                                          <p:attrName>style.visibility</p:attrName>
                                        </p:attrNameLst>
                                      </p:cBhvr>
                                      <p:to>
                                        <p:strVal val="visible"/>
                                      </p:to>
                                    </p:set>
                                    <p:anim calcmode="lin" valueType="num">
                                      <p:cBhvr additive="repl">
                                        <p:cTn id="17" dur="500" fill="hold"/>
                                        <p:tgtEl>
                                          <p:spTgt spid="160">
                                            <p:txEl>
                                              <p:pRg st="3" end="3"/>
                                            </p:txEl>
                                          </p:spTgt>
                                        </p:tgtEl>
                                        <p:attrNameLst>
                                          <p:attrName>ppt_x</p:attrName>
                                        </p:attrNameLst>
                                      </p:cBhvr>
                                      <p:tavLst>
                                        <p:tav tm="0">
                                          <p:val>
                                            <p:strVal val="#ppt_x"/>
                                          </p:val>
                                        </p:tav>
                                        <p:tav tm="100000">
                                          <p:val>
                                            <p:strVal val="#ppt_x"/>
                                          </p:val>
                                        </p:tav>
                                      </p:tavLst>
                                    </p:anim>
                                    <p:anim calcmode="lin" valueType="num">
                                      <p:cBhvr additive="repl">
                                        <p:cTn id="18" dur="500" fill="hold"/>
                                        <p:tgtEl>
                                          <p:spTgt spid="16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60">
                                            <p:txEl>
                                              <p:pRg st="4" end="4"/>
                                            </p:txEl>
                                          </p:spTgt>
                                        </p:tgtEl>
                                        <p:attrNameLst>
                                          <p:attrName>style.visibility</p:attrName>
                                        </p:attrNameLst>
                                      </p:cBhvr>
                                      <p:to>
                                        <p:strVal val="visible"/>
                                      </p:to>
                                    </p:set>
                                    <p:anim calcmode="lin" valueType="num">
                                      <p:cBhvr additive="repl">
                                        <p:cTn id="23" dur="500" fill="hold"/>
                                        <p:tgtEl>
                                          <p:spTgt spid="160">
                                            <p:txEl>
                                              <p:pRg st="4" end="4"/>
                                            </p:txEl>
                                          </p:spTgt>
                                        </p:tgtEl>
                                        <p:attrNameLst>
                                          <p:attrName>ppt_x</p:attrName>
                                        </p:attrNameLst>
                                      </p:cBhvr>
                                      <p:tavLst>
                                        <p:tav tm="0">
                                          <p:val>
                                            <p:strVal val="#ppt_x"/>
                                          </p:val>
                                        </p:tav>
                                        <p:tav tm="100000">
                                          <p:val>
                                            <p:strVal val="#ppt_x"/>
                                          </p:val>
                                        </p:tav>
                                      </p:tavLst>
                                    </p:anim>
                                    <p:anim calcmode="lin" valueType="num">
                                      <p:cBhvr additive="repl">
                                        <p:cTn id="24" dur="500" fill="hold"/>
                                        <p:tgtEl>
                                          <p:spTgt spid="16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60">
                                            <p:txEl>
                                              <p:pRg st="5" end="5"/>
                                            </p:txEl>
                                          </p:spTgt>
                                        </p:tgtEl>
                                        <p:attrNameLst>
                                          <p:attrName>style.visibility</p:attrName>
                                        </p:attrNameLst>
                                      </p:cBhvr>
                                      <p:to>
                                        <p:strVal val="visible"/>
                                      </p:to>
                                    </p:set>
                                    <p:anim calcmode="lin" valueType="num">
                                      <p:cBhvr additive="repl">
                                        <p:cTn id="29" dur="500" fill="hold"/>
                                        <p:tgtEl>
                                          <p:spTgt spid="160">
                                            <p:txEl>
                                              <p:pRg st="5" end="5"/>
                                            </p:txEl>
                                          </p:spTgt>
                                        </p:tgtEl>
                                        <p:attrNameLst>
                                          <p:attrName>ppt_x</p:attrName>
                                        </p:attrNameLst>
                                      </p:cBhvr>
                                      <p:tavLst>
                                        <p:tav tm="0">
                                          <p:val>
                                            <p:strVal val="#ppt_x"/>
                                          </p:val>
                                        </p:tav>
                                        <p:tav tm="100000">
                                          <p:val>
                                            <p:strVal val="#ppt_x"/>
                                          </p:val>
                                        </p:tav>
                                      </p:tavLst>
                                    </p:anim>
                                    <p:anim calcmode="lin" valueType="num">
                                      <p:cBhvr additive="repl">
                                        <p:cTn id="30" dur="500" fill="hold"/>
                                        <p:tgtEl>
                                          <p:spTgt spid="16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60">
                                            <p:txEl>
                                              <p:pRg st="6" end="6"/>
                                            </p:txEl>
                                          </p:spTgt>
                                        </p:tgtEl>
                                        <p:attrNameLst>
                                          <p:attrName>style.visibility</p:attrName>
                                        </p:attrNameLst>
                                      </p:cBhvr>
                                      <p:to>
                                        <p:strVal val="visible"/>
                                      </p:to>
                                    </p:set>
                                    <p:anim calcmode="lin" valueType="num">
                                      <p:cBhvr additive="repl">
                                        <p:cTn id="35" dur="500" fill="hold"/>
                                        <p:tgtEl>
                                          <p:spTgt spid="160">
                                            <p:txEl>
                                              <p:pRg st="6" end="6"/>
                                            </p:txEl>
                                          </p:spTgt>
                                        </p:tgtEl>
                                        <p:attrNameLst>
                                          <p:attrName>ppt_x</p:attrName>
                                        </p:attrNameLst>
                                      </p:cBhvr>
                                      <p:tavLst>
                                        <p:tav tm="0">
                                          <p:val>
                                            <p:strVal val="#ppt_x"/>
                                          </p:val>
                                        </p:tav>
                                        <p:tav tm="100000">
                                          <p:val>
                                            <p:strVal val="#ppt_x"/>
                                          </p:val>
                                        </p:tav>
                                      </p:tavLst>
                                    </p:anim>
                                    <p:anim calcmode="lin" valueType="num">
                                      <p:cBhvr additive="repl">
                                        <p:cTn id="36" dur="500" fill="hold"/>
                                        <p:tgtEl>
                                          <p:spTgt spid="16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extfeld 9"/>
          <p:cNvSpPr/>
          <p:nvPr/>
        </p:nvSpPr>
        <p:spPr>
          <a:xfrm>
            <a:off x="439920" y="681840"/>
            <a:ext cx="8986680" cy="69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de-DE" sz="2000" b="1" u="sng" strike="noStrike" spc="-1">
                <a:solidFill>
                  <a:srgbClr val="000000"/>
                </a:solidFill>
                <a:uFillTx/>
                <a:latin typeface="Arial"/>
              </a:rPr>
              <a:t>Wichtige Aspekte bezüglich eines Auslandsaufenthaltes während der Schulzeit</a:t>
            </a:r>
            <a:endParaRPr lang="de-DE" sz="2000" b="0" strike="noStrike" spc="-1">
              <a:solidFill>
                <a:srgbClr val="000000"/>
              </a:solidFill>
              <a:latin typeface="Arial"/>
            </a:endParaRPr>
          </a:p>
        </p:txBody>
      </p:sp>
      <p:sp>
        <p:nvSpPr>
          <p:cNvPr id="162" name="Textfeld 2"/>
          <p:cNvSpPr/>
          <p:nvPr/>
        </p:nvSpPr>
        <p:spPr>
          <a:xfrm>
            <a:off x="678960" y="1694160"/>
            <a:ext cx="891360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1800" b="1" u="sng" strike="noStrike" spc="-1">
                <a:solidFill>
                  <a:srgbClr val="000000"/>
                </a:solidFill>
                <a:uFillTx/>
                <a:latin typeface="Arial"/>
              </a:rPr>
              <a:t>6. Anerkennung von Schulabschlüssen</a:t>
            </a:r>
            <a:endParaRPr lang="de-DE" sz="1800" b="0" strike="noStrike" spc="-1">
              <a:solidFill>
                <a:srgbClr val="000000"/>
              </a:solidFill>
              <a:latin typeface="Arial"/>
            </a:endParaRPr>
          </a:p>
          <a:p>
            <a:pPr>
              <a:lnSpc>
                <a:spcPct val="100000"/>
              </a:lnSpc>
            </a:pPr>
            <a:endParaRPr lang="de-DE" sz="1800" b="0" strike="noStrike" spc="-1">
              <a:solidFill>
                <a:srgbClr val="000000"/>
              </a:solidFill>
              <a:latin typeface="Arial"/>
            </a:endParaRPr>
          </a:p>
          <a:p>
            <a:pPr marL="285840" indent="-285840">
              <a:lnSpc>
                <a:spcPct val="100000"/>
              </a:lnSpc>
              <a:buClr>
                <a:srgbClr val="000000"/>
              </a:buClr>
              <a:buFont typeface="Arial"/>
              <a:buChar char="•"/>
            </a:pPr>
            <a:r>
              <a:rPr lang="de-DE" sz="1800" b="0" strike="noStrike" spc="-1">
                <a:solidFill>
                  <a:srgbClr val="000000"/>
                </a:solidFill>
                <a:latin typeface="Arial"/>
              </a:rPr>
              <a:t>Möglicherweise erlangte </a:t>
            </a:r>
            <a:r>
              <a:rPr lang="de-DE" sz="1800" b="1" strike="noStrike" spc="-1">
                <a:solidFill>
                  <a:srgbClr val="000000"/>
                </a:solidFill>
                <a:latin typeface="Arial"/>
              </a:rPr>
              <a:t>Schulabschlüsse</a:t>
            </a:r>
            <a:r>
              <a:rPr lang="de-DE" sz="1800" b="0" strike="noStrike" spc="-1">
                <a:solidFill>
                  <a:srgbClr val="000000"/>
                </a:solidFill>
                <a:latin typeface="Arial"/>
              </a:rPr>
              <a:t> können nur von der Zeugnis-anerkennungsstelle (Bayerisches Landesamt für Schule) anerkannt werden.</a:t>
            </a:r>
          </a:p>
          <a:p>
            <a:pPr marL="285840" indent="-285840">
              <a:lnSpc>
                <a:spcPct val="100000"/>
              </a:lnSpc>
              <a:buClr>
                <a:srgbClr val="000000"/>
              </a:buClr>
              <a:buFont typeface="Arial"/>
              <a:buChar char="•"/>
            </a:pPr>
            <a:r>
              <a:rPr lang="de-DE" sz="1800" b="1" strike="noStrike" spc="-1">
                <a:solidFill>
                  <a:srgbClr val="000000"/>
                </a:solidFill>
                <a:latin typeface="Arial"/>
              </a:rPr>
              <a:t>Noten</a:t>
            </a:r>
            <a:r>
              <a:rPr lang="de-DE" sz="1800" b="0" strike="noStrike" spc="-1">
                <a:solidFill>
                  <a:srgbClr val="000000"/>
                </a:solidFill>
                <a:latin typeface="Arial"/>
              </a:rPr>
              <a:t> aus den besuchten Auslandsschulen werden nicht übertragen.</a:t>
            </a:r>
          </a:p>
        </p:txBody>
      </p:sp>
      <p:sp>
        <p:nvSpPr>
          <p:cNvPr id="163" name="Textfeld 1"/>
          <p:cNvSpPr/>
          <p:nvPr/>
        </p:nvSpPr>
        <p:spPr>
          <a:xfrm>
            <a:off x="681840" y="3708360"/>
            <a:ext cx="8913600" cy="1752872"/>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de-DE" sz="1800" b="1" u="sng" strike="noStrike" spc="-1" dirty="0">
                <a:solidFill>
                  <a:srgbClr val="000000"/>
                </a:solidFill>
                <a:uFillTx/>
                <a:latin typeface="Arial"/>
              </a:rPr>
              <a:t>7. Ansprechpersonen</a:t>
            </a:r>
            <a:endParaRPr lang="de-DE" sz="1800" b="0" strike="noStrike" spc="-1" dirty="0">
              <a:solidFill>
                <a:srgbClr val="000000"/>
              </a:solidFill>
              <a:latin typeface="Arial"/>
            </a:endParaRPr>
          </a:p>
          <a:p>
            <a:pPr>
              <a:lnSpc>
                <a:spcPct val="100000"/>
              </a:lnSpc>
            </a:pPr>
            <a:endParaRPr lang="de-DE" sz="1800" b="0" strike="noStrike" spc="-1" dirty="0">
              <a:solidFill>
                <a:srgbClr val="000000"/>
              </a:solidFill>
              <a:latin typeface="Arial"/>
            </a:endParaRPr>
          </a:p>
          <a:p>
            <a:pPr marL="285840" indent="-285840">
              <a:lnSpc>
                <a:spcPct val="100000"/>
              </a:lnSpc>
              <a:buClr>
                <a:srgbClr val="000000"/>
              </a:buClr>
              <a:buFont typeface="Arial"/>
              <a:buChar char="•"/>
            </a:pPr>
            <a:r>
              <a:rPr lang="de-DE" sz="1800" b="1" strike="noStrike" spc="-1" dirty="0">
                <a:solidFill>
                  <a:srgbClr val="000000"/>
                </a:solidFill>
                <a:latin typeface="Arial"/>
              </a:rPr>
              <a:t>Auslandsaufenthalte allgemein:</a:t>
            </a:r>
            <a:r>
              <a:rPr lang="de-DE" sz="1800" b="0" strike="noStrike" spc="-1" dirty="0">
                <a:solidFill>
                  <a:srgbClr val="000000"/>
                </a:solidFill>
                <a:latin typeface="Arial"/>
              </a:rPr>
              <a:t> Schulleitung</a:t>
            </a:r>
          </a:p>
          <a:p>
            <a:pPr marL="285840" indent="-285840">
              <a:lnSpc>
                <a:spcPct val="100000"/>
              </a:lnSpc>
              <a:buClr>
                <a:srgbClr val="000000"/>
              </a:buClr>
              <a:buFont typeface="Arial"/>
              <a:buChar char="•"/>
            </a:pPr>
            <a:r>
              <a:rPr lang="de-DE" sz="1800" b="1" strike="noStrike" spc="-1" dirty="0">
                <a:solidFill>
                  <a:srgbClr val="000000"/>
                </a:solidFill>
                <a:latin typeface="Arial"/>
              </a:rPr>
              <a:t>Oberstufenkoordination:</a:t>
            </a:r>
            <a:r>
              <a:rPr lang="de-DE" sz="1800" b="0" strike="noStrike" spc="-1" dirty="0">
                <a:solidFill>
                  <a:srgbClr val="000000"/>
                </a:solidFill>
                <a:latin typeface="Arial"/>
              </a:rPr>
              <a:t> Fr. Schäfer</a:t>
            </a:r>
          </a:p>
          <a:p>
            <a:pPr marL="285840" indent="-285840">
              <a:lnSpc>
                <a:spcPct val="100000"/>
              </a:lnSpc>
              <a:buClr>
                <a:srgbClr val="000000"/>
              </a:buClr>
              <a:buFont typeface="Arial"/>
              <a:buChar char="•"/>
            </a:pPr>
            <a:r>
              <a:rPr lang="de-DE" sz="1800" b="1" strike="noStrike" spc="-1" dirty="0">
                <a:solidFill>
                  <a:srgbClr val="000000"/>
                </a:solidFill>
                <a:latin typeface="Arial"/>
              </a:rPr>
              <a:t>Latein (Latinum):</a:t>
            </a:r>
            <a:r>
              <a:rPr lang="de-DE" sz="1800" b="0" strike="noStrike" spc="-1" dirty="0">
                <a:solidFill>
                  <a:srgbClr val="000000"/>
                </a:solidFill>
                <a:latin typeface="Arial"/>
              </a:rPr>
              <a:t> Hr. Altinger</a:t>
            </a:r>
          </a:p>
          <a:p>
            <a:pPr marL="285840" indent="-285840">
              <a:lnSpc>
                <a:spcPct val="100000"/>
              </a:lnSpc>
              <a:buClr>
                <a:srgbClr val="000000"/>
              </a:buClr>
              <a:buFont typeface="Arial"/>
              <a:buChar char="•"/>
            </a:pPr>
            <a:r>
              <a:rPr lang="de-DE" sz="1800" b="1" strike="noStrike" spc="-1" dirty="0">
                <a:solidFill>
                  <a:srgbClr val="000000"/>
                </a:solidFill>
                <a:latin typeface="Arial"/>
              </a:rPr>
              <a:t>Individuelle Lernzeitverkürzung: </a:t>
            </a:r>
            <a:r>
              <a:rPr lang="de-DE" sz="1800" strike="noStrike" spc="-1" dirty="0" smtClean="0">
                <a:solidFill>
                  <a:srgbClr val="000000"/>
                </a:solidFill>
                <a:latin typeface="Arial"/>
              </a:rPr>
              <a:t>noch</a:t>
            </a:r>
            <a:r>
              <a:rPr lang="de-DE" sz="1800" b="1" strike="noStrike" spc="-1" dirty="0" smtClean="0">
                <a:solidFill>
                  <a:srgbClr val="000000"/>
                </a:solidFill>
                <a:latin typeface="Arial"/>
              </a:rPr>
              <a:t> </a:t>
            </a:r>
            <a:r>
              <a:rPr lang="de-DE" sz="1800" b="0" strike="noStrike" spc="-1" dirty="0" smtClean="0">
                <a:solidFill>
                  <a:srgbClr val="000000"/>
                </a:solidFill>
                <a:latin typeface="Arial"/>
              </a:rPr>
              <a:t>Hr</a:t>
            </a:r>
            <a:r>
              <a:rPr lang="de-DE" sz="1800" b="0" strike="noStrike" spc="-1" dirty="0">
                <a:solidFill>
                  <a:srgbClr val="000000"/>
                </a:solidFill>
                <a:latin typeface="Arial"/>
              </a:rPr>
              <a:t>. Schmeizl </a:t>
            </a:r>
          </a:p>
        </p:txBody>
      </p:sp>
    </p:spTree>
    <p:extLst>
      <p:ext uri="{BB962C8B-B14F-4D97-AF65-F5344CB8AC3E}">
        <p14:creationId xmlns:p14="http://schemas.microsoft.com/office/powerpoint/2010/main" val="2736671647"/>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62">
                                            <p:txEl>
                                              <p:pRg st="2" end="2"/>
                                            </p:txEl>
                                          </p:spTgt>
                                        </p:tgtEl>
                                        <p:attrNameLst>
                                          <p:attrName>style.visibility</p:attrName>
                                        </p:attrNameLst>
                                      </p:cBhvr>
                                      <p:to>
                                        <p:strVal val="visible"/>
                                      </p:to>
                                    </p:set>
                                    <p:anim calcmode="lin" valueType="num">
                                      <p:cBhvr additive="repl">
                                        <p:cTn id="11" dur="500" fill="hold"/>
                                        <p:tgtEl>
                                          <p:spTgt spid="162">
                                            <p:txEl>
                                              <p:pRg st="2" end="2"/>
                                            </p:txEl>
                                          </p:spTgt>
                                        </p:tgtEl>
                                        <p:attrNameLst>
                                          <p:attrName>ppt_x</p:attrName>
                                        </p:attrNameLst>
                                      </p:cBhvr>
                                      <p:tavLst>
                                        <p:tav tm="0">
                                          <p:val>
                                            <p:strVal val="#ppt_x"/>
                                          </p:val>
                                        </p:tav>
                                        <p:tav tm="100000">
                                          <p:val>
                                            <p:strVal val="#ppt_x"/>
                                          </p:val>
                                        </p:tav>
                                      </p:tavLst>
                                    </p:anim>
                                    <p:anim calcmode="lin" valueType="num">
                                      <p:cBhvr additive="repl">
                                        <p:cTn id="12" dur="500" fill="hold"/>
                                        <p:tgtEl>
                                          <p:spTgt spid="1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2">
                                            <p:txEl>
                                              <p:pRg st="3" end="3"/>
                                            </p:txEl>
                                          </p:spTgt>
                                        </p:tgtEl>
                                        <p:attrNameLst>
                                          <p:attrName>style.visibility</p:attrName>
                                        </p:attrNameLst>
                                      </p:cBhvr>
                                      <p:to>
                                        <p:strVal val="visible"/>
                                      </p:to>
                                    </p:set>
                                    <p:anim calcmode="lin" valueType="num">
                                      <p:cBhvr additive="repl">
                                        <p:cTn id="17" dur="500" fill="hold"/>
                                        <p:tgtEl>
                                          <p:spTgt spid="162">
                                            <p:txEl>
                                              <p:pRg st="3" end="3"/>
                                            </p:txEl>
                                          </p:spTgt>
                                        </p:tgtEl>
                                        <p:attrNameLst>
                                          <p:attrName>ppt_x</p:attrName>
                                        </p:attrNameLst>
                                      </p:cBhvr>
                                      <p:tavLst>
                                        <p:tav tm="0">
                                          <p:val>
                                            <p:strVal val="#ppt_x"/>
                                          </p:val>
                                        </p:tav>
                                        <p:tav tm="100000">
                                          <p:val>
                                            <p:strVal val="#ppt_x"/>
                                          </p:val>
                                        </p:tav>
                                      </p:tavLst>
                                    </p:anim>
                                    <p:anim calcmode="lin" valueType="num">
                                      <p:cBhvr additive="repl">
                                        <p:cTn id="18" dur="500" fill="hold"/>
                                        <p:tgtEl>
                                          <p:spTgt spid="1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16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63">
                                            <p:txEl>
                                              <p:pRg st="2" end="2"/>
                                            </p:txEl>
                                          </p:spTgt>
                                        </p:tgtEl>
                                        <p:attrNameLst>
                                          <p:attrName>style.visibility</p:attrName>
                                        </p:attrNameLst>
                                      </p:cBhvr>
                                      <p:to>
                                        <p:strVal val="visible"/>
                                      </p:to>
                                    </p:set>
                                    <p:anim calcmode="lin" valueType="num">
                                      <p:cBhvr additive="repl">
                                        <p:cTn id="27" dur="500" fill="hold"/>
                                        <p:tgtEl>
                                          <p:spTgt spid="163">
                                            <p:txEl>
                                              <p:pRg st="2" end="2"/>
                                            </p:txEl>
                                          </p:spTgt>
                                        </p:tgtEl>
                                        <p:attrNameLst>
                                          <p:attrName>ppt_x</p:attrName>
                                        </p:attrNameLst>
                                      </p:cBhvr>
                                      <p:tavLst>
                                        <p:tav tm="0">
                                          <p:val>
                                            <p:strVal val="#ppt_x"/>
                                          </p:val>
                                        </p:tav>
                                        <p:tav tm="100000">
                                          <p:val>
                                            <p:strVal val="#ppt_x"/>
                                          </p:val>
                                        </p:tav>
                                      </p:tavLst>
                                    </p:anim>
                                    <p:anim calcmode="lin" valueType="num">
                                      <p:cBhvr additive="repl">
                                        <p:cTn id="28" dur="500" fill="hold"/>
                                        <p:tgtEl>
                                          <p:spTgt spid="163">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63">
                                            <p:txEl>
                                              <p:pRg st="3" end="3"/>
                                            </p:txEl>
                                          </p:spTgt>
                                        </p:tgtEl>
                                        <p:attrNameLst>
                                          <p:attrName>style.visibility</p:attrName>
                                        </p:attrNameLst>
                                      </p:cBhvr>
                                      <p:to>
                                        <p:strVal val="visible"/>
                                      </p:to>
                                    </p:set>
                                    <p:anim calcmode="lin" valueType="num">
                                      <p:cBhvr additive="repl">
                                        <p:cTn id="31" dur="500" fill="hold"/>
                                        <p:tgtEl>
                                          <p:spTgt spid="163">
                                            <p:txEl>
                                              <p:pRg st="3" end="3"/>
                                            </p:txEl>
                                          </p:spTgt>
                                        </p:tgtEl>
                                        <p:attrNameLst>
                                          <p:attrName>ppt_x</p:attrName>
                                        </p:attrNameLst>
                                      </p:cBhvr>
                                      <p:tavLst>
                                        <p:tav tm="0">
                                          <p:val>
                                            <p:strVal val="#ppt_x"/>
                                          </p:val>
                                        </p:tav>
                                        <p:tav tm="100000">
                                          <p:val>
                                            <p:strVal val="#ppt_x"/>
                                          </p:val>
                                        </p:tav>
                                      </p:tavLst>
                                    </p:anim>
                                    <p:anim calcmode="lin" valueType="num">
                                      <p:cBhvr additive="repl">
                                        <p:cTn id="32" dur="500" fill="hold"/>
                                        <p:tgtEl>
                                          <p:spTgt spid="163">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63">
                                            <p:txEl>
                                              <p:pRg st="4" end="4"/>
                                            </p:txEl>
                                          </p:spTgt>
                                        </p:tgtEl>
                                        <p:attrNameLst>
                                          <p:attrName>style.visibility</p:attrName>
                                        </p:attrNameLst>
                                      </p:cBhvr>
                                      <p:to>
                                        <p:strVal val="visible"/>
                                      </p:to>
                                    </p:set>
                                    <p:anim calcmode="lin" valueType="num">
                                      <p:cBhvr additive="repl">
                                        <p:cTn id="35" dur="500" fill="hold"/>
                                        <p:tgtEl>
                                          <p:spTgt spid="163">
                                            <p:txEl>
                                              <p:pRg st="4" end="4"/>
                                            </p:txEl>
                                          </p:spTgt>
                                        </p:tgtEl>
                                        <p:attrNameLst>
                                          <p:attrName>ppt_x</p:attrName>
                                        </p:attrNameLst>
                                      </p:cBhvr>
                                      <p:tavLst>
                                        <p:tav tm="0">
                                          <p:val>
                                            <p:strVal val="#ppt_x"/>
                                          </p:val>
                                        </p:tav>
                                        <p:tav tm="100000">
                                          <p:val>
                                            <p:strVal val="#ppt_x"/>
                                          </p:val>
                                        </p:tav>
                                      </p:tavLst>
                                    </p:anim>
                                    <p:anim calcmode="lin" valueType="num">
                                      <p:cBhvr additive="repl">
                                        <p:cTn id="36" dur="500" fill="hold"/>
                                        <p:tgtEl>
                                          <p:spTgt spid="163">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63">
                                            <p:txEl>
                                              <p:pRg st="5" end="5"/>
                                            </p:txEl>
                                          </p:spTgt>
                                        </p:tgtEl>
                                        <p:attrNameLst>
                                          <p:attrName>style.visibility</p:attrName>
                                        </p:attrNameLst>
                                      </p:cBhvr>
                                      <p:to>
                                        <p:strVal val="visible"/>
                                      </p:to>
                                    </p:set>
                                    <p:anim calcmode="lin" valueType="num">
                                      <p:cBhvr additive="repl">
                                        <p:cTn id="39" dur="500" fill="hold"/>
                                        <p:tgtEl>
                                          <p:spTgt spid="163">
                                            <p:txEl>
                                              <p:pRg st="5" end="5"/>
                                            </p:txEl>
                                          </p:spTgt>
                                        </p:tgtEl>
                                        <p:attrNameLst>
                                          <p:attrName>ppt_x</p:attrName>
                                        </p:attrNameLst>
                                      </p:cBhvr>
                                      <p:tavLst>
                                        <p:tav tm="0">
                                          <p:val>
                                            <p:strVal val="#ppt_x"/>
                                          </p:val>
                                        </p:tav>
                                        <p:tav tm="100000">
                                          <p:val>
                                            <p:strVal val="#ppt_x"/>
                                          </p:val>
                                        </p:tav>
                                      </p:tavLst>
                                    </p:anim>
                                    <p:anim calcmode="lin" valueType="num">
                                      <p:cBhvr additive="repl">
                                        <p:cTn id="40" dur="500" fill="hold"/>
                                        <p:tgtEl>
                                          <p:spTgt spid="16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481</Words>
  <Application>Microsoft Office PowerPoint</Application>
  <PresentationFormat>Breitbild</PresentationFormat>
  <Paragraphs>50</Paragraphs>
  <Slides>5</Slides>
  <Notes>4</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5</vt:i4>
      </vt:variant>
    </vt:vector>
  </HeadingPairs>
  <TitlesOfParts>
    <vt:vector size="12" baseType="lpstr">
      <vt:lpstr>Arial</vt:lpstr>
      <vt:lpstr>Calibri</vt:lpstr>
      <vt:lpstr>Calibri Light</vt:lpstr>
      <vt:lpstr>Symbol</vt:lpstr>
      <vt:lpstr>Times New Roman</vt:lpstr>
      <vt:lpstr>Trebuchet MS</vt:lpstr>
      <vt:lpstr>Office</vt:lpstr>
      <vt:lpstr>Auslandsaufenthalt</vt:lpstr>
      <vt:lpstr>PowerPoint-Präsentation</vt:lpstr>
      <vt:lpstr>PowerPoint-Präsentation</vt:lpstr>
      <vt:lpstr>PowerPoint-Präsentation</vt:lpstr>
      <vt:lpstr>PowerPoint-Präsentation</vt:lpstr>
    </vt:vector>
  </TitlesOfParts>
  <Company>LHM-RBS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Christian Schmeizl</dc:creator>
  <cp:lastModifiedBy>Christian Schmeizl</cp:lastModifiedBy>
  <cp:revision>11</cp:revision>
  <cp:lastPrinted>2024-10-01T15:30:34Z</cp:lastPrinted>
  <dcterms:created xsi:type="dcterms:W3CDTF">2023-09-25T16:46:12Z</dcterms:created>
  <dcterms:modified xsi:type="dcterms:W3CDTF">2024-10-21T17:29:46Z</dcterms:modified>
</cp:coreProperties>
</file>